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41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35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12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25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25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8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52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61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74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55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78966"/>
            <a:ext cx="9144000" cy="2486217"/>
          </a:xfrm>
        </p:spPr>
        <p:txBody>
          <a:bodyPr>
            <a:normAutofit/>
          </a:bodyPr>
          <a:lstStyle/>
          <a:p>
            <a:r>
              <a:rPr lang="en-GB" sz="8000" b="1" dirty="0" smtClean="0"/>
              <a:t>A Million Dreams</a:t>
            </a:r>
            <a:endParaRPr lang="en-GB" sz="8000" b="1" dirty="0"/>
          </a:p>
        </p:txBody>
      </p:sp>
    </p:spTree>
    <p:extLst>
      <p:ext uri="{BB962C8B-B14F-4D97-AF65-F5344CB8AC3E}">
        <p14:creationId xmlns:p14="http://schemas.microsoft.com/office/powerpoint/2010/main" val="300515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7390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 smtClean="0"/>
              <a:t>I close my eyes and I can see,</a:t>
            </a:r>
          </a:p>
          <a:p>
            <a:pPr marL="0" indent="0" algn="ctr">
              <a:buNone/>
            </a:pPr>
            <a:r>
              <a:rPr lang="en-GB" sz="3200" dirty="0" smtClean="0"/>
              <a:t>A world that’s waiting there for me, that I call my own.</a:t>
            </a:r>
          </a:p>
          <a:p>
            <a:pPr marL="0" indent="0" algn="ctr">
              <a:buNone/>
            </a:pPr>
            <a:r>
              <a:rPr lang="en-GB" sz="3200" dirty="0" smtClean="0"/>
              <a:t>Through the dark, through the door,</a:t>
            </a:r>
          </a:p>
          <a:p>
            <a:pPr marL="0" indent="0" algn="ctr">
              <a:buNone/>
            </a:pPr>
            <a:r>
              <a:rPr lang="en-GB" sz="3200" dirty="0" smtClean="0"/>
              <a:t>Through where no-ones been before,</a:t>
            </a:r>
          </a:p>
          <a:p>
            <a:pPr marL="0" indent="0" algn="ctr">
              <a:buNone/>
            </a:pPr>
            <a:r>
              <a:rPr lang="en-GB" sz="3200" dirty="0" smtClean="0"/>
              <a:t>But it feels like home.</a:t>
            </a:r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They can say, they can say it all sounds crazy.</a:t>
            </a:r>
          </a:p>
          <a:p>
            <a:pPr marL="0" indent="0" algn="ctr">
              <a:buNone/>
            </a:pPr>
            <a:r>
              <a:rPr lang="en-GB" sz="3200" dirty="0" smtClean="0"/>
              <a:t>They can say, they can say I’ve lost my mind.</a:t>
            </a:r>
          </a:p>
          <a:p>
            <a:pPr marL="0" indent="0" algn="ctr">
              <a:buNone/>
            </a:pPr>
            <a:r>
              <a:rPr lang="en-GB" sz="3200" dirty="0" smtClean="0"/>
              <a:t>I don’t care, I don’t care, so call me crazy.</a:t>
            </a:r>
          </a:p>
          <a:p>
            <a:pPr marL="0" indent="0" algn="ctr">
              <a:buNone/>
            </a:pPr>
            <a:r>
              <a:rPr lang="en-GB" sz="3200" dirty="0" smtClean="0"/>
              <a:t>We can live in a world that we design.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420905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/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‘</a:t>
            </a:r>
            <a:r>
              <a:rPr lang="en-GB" sz="3200" dirty="0"/>
              <a:t>Cause every night I lie in bed</a:t>
            </a:r>
          </a:p>
          <a:p>
            <a:pPr marL="0" indent="0" algn="ctr">
              <a:buNone/>
            </a:pPr>
            <a:r>
              <a:rPr lang="en-GB" sz="3200" dirty="0"/>
              <a:t>The brightest colours fill my head</a:t>
            </a:r>
          </a:p>
          <a:p>
            <a:pPr marL="0" indent="0" algn="ctr">
              <a:buNone/>
            </a:pPr>
            <a:r>
              <a:rPr lang="en-GB" sz="3200" dirty="0"/>
              <a:t>A million dreams are keeping me awake.</a:t>
            </a:r>
          </a:p>
          <a:p>
            <a:pPr marL="0" indent="0" algn="ctr">
              <a:buNone/>
            </a:pPr>
            <a:r>
              <a:rPr lang="en-GB" sz="3200" dirty="0"/>
              <a:t>I think of what the world could be,</a:t>
            </a:r>
          </a:p>
          <a:p>
            <a:pPr marL="0" indent="0" algn="ctr">
              <a:buNone/>
            </a:pPr>
            <a:r>
              <a:rPr lang="en-GB" sz="3200" dirty="0"/>
              <a:t>A vision of the one I see,</a:t>
            </a:r>
          </a:p>
          <a:p>
            <a:pPr marL="0" indent="0" algn="ctr">
              <a:buNone/>
            </a:pPr>
            <a:r>
              <a:rPr lang="en-GB" sz="3200" dirty="0"/>
              <a:t>A million dreams is all it’s gonna take.</a:t>
            </a:r>
          </a:p>
          <a:p>
            <a:pPr marL="0" indent="0" algn="ctr">
              <a:buNone/>
            </a:pPr>
            <a:r>
              <a:rPr lang="en-GB" sz="3200" dirty="0"/>
              <a:t>Oh a million dreams for the world we’re gonna make.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87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7390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 smtClean="0"/>
              <a:t>There’s a house we can build</a:t>
            </a:r>
          </a:p>
          <a:p>
            <a:pPr marL="0" indent="0" algn="ctr">
              <a:buNone/>
            </a:pPr>
            <a:r>
              <a:rPr lang="en-GB" sz="3200" dirty="0" smtClean="0"/>
              <a:t>Every room inside is filled with things from far away.</a:t>
            </a:r>
          </a:p>
          <a:p>
            <a:pPr marL="0" indent="0" algn="ctr">
              <a:buNone/>
            </a:pPr>
            <a:r>
              <a:rPr lang="en-GB" sz="3200" dirty="0" smtClean="0"/>
              <a:t>Special things I compile, each one there to make you smile,</a:t>
            </a:r>
          </a:p>
          <a:p>
            <a:pPr marL="0" indent="0" algn="ctr">
              <a:buNone/>
            </a:pPr>
            <a:r>
              <a:rPr lang="en-GB" sz="3200" dirty="0" smtClean="0"/>
              <a:t>On a rainy day.</a:t>
            </a:r>
          </a:p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dirty="0"/>
              <a:t>They can say, they can say it all sounds crazy.</a:t>
            </a:r>
          </a:p>
          <a:p>
            <a:pPr marL="0" indent="0" algn="ctr">
              <a:buNone/>
            </a:pPr>
            <a:r>
              <a:rPr lang="en-GB" sz="3200" dirty="0"/>
              <a:t>They can say, they can say </a:t>
            </a:r>
            <a:r>
              <a:rPr lang="en-GB" sz="3200" dirty="0" smtClean="0"/>
              <a:t>we’ve lost our minds.</a:t>
            </a:r>
            <a:endParaRPr lang="en-GB" sz="3200" dirty="0"/>
          </a:p>
          <a:p>
            <a:pPr marL="0" indent="0" algn="ctr">
              <a:buNone/>
            </a:pPr>
            <a:r>
              <a:rPr lang="en-GB" sz="3200" dirty="0"/>
              <a:t>I don’t care, I don’t care, </a:t>
            </a:r>
            <a:r>
              <a:rPr lang="en-GB" sz="3200" dirty="0" smtClean="0"/>
              <a:t>if they </a:t>
            </a:r>
            <a:r>
              <a:rPr lang="en-GB" sz="3200" dirty="0"/>
              <a:t>call </a:t>
            </a:r>
            <a:r>
              <a:rPr lang="en-GB" sz="3200" dirty="0" smtClean="0"/>
              <a:t>us </a:t>
            </a:r>
            <a:r>
              <a:rPr lang="en-GB" sz="3200" dirty="0"/>
              <a:t>crazy.</a:t>
            </a:r>
          </a:p>
          <a:p>
            <a:pPr marL="0" indent="0" algn="ctr">
              <a:buNone/>
            </a:pPr>
            <a:r>
              <a:rPr lang="en-GB" sz="3200" dirty="0" smtClean="0"/>
              <a:t>Run away to a world that we design.</a:t>
            </a:r>
          </a:p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6857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/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‘</a:t>
            </a:r>
            <a:r>
              <a:rPr lang="en-GB" sz="3200" dirty="0"/>
              <a:t>Cause every night I lie in bed</a:t>
            </a:r>
          </a:p>
          <a:p>
            <a:pPr marL="0" indent="0" algn="ctr">
              <a:buNone/>
            </a:pPr>
            <a:r>
              <a:rPr lang="en-GB" sz="3200" dirty="0"/>
              <a:t>The brightest colours fill my head</a:t>
            </a:r>
          </a:p>
          <a:p>
            <a:pPr marL="0" indent="0" algn="ctr">
              <a:buNone/>
            </a:pPr>
            <a:r>
              <a:rPr lang="en-GB" sz="3200" dirty="0"/>
              <a:t>A million dreams are keeping me awake.</a:t>
            </a:r>
          </a:p>
          <a:p>
            <a:pPr marL="0" indent="0" algn="ctr">
              <a:buNone/>
            </a:pPr>
            <a:r>
              <a:rPr lang="en-GB" sz="3200" dirty="0"/>
              <a:t>I think of what the world could be,</a:t>
            </a:r>
          </a:p>
          <a:p>
            <a:pPr marL="0" indent="0" algn="ctr">
              <a:buNone/>
            </a:pPr>
            <a:r>
              <a:rPr lang="en-GB" sz="3200" dirty="0"/>
              <a:t>A vision of the one I see,</a:t>
            </a:r>
          </a:p>
          <a:p>
            <a:pPr marL="0" indent="0" algn="ctr">
              <a:buNone/>
            </a:pPr>
            <a:r>
              <a:rPr lang="en-GB" sz="3200" dirty="0"/>
              <a:t>A million dreams is all it’s gonna take.</a:t>
            </a:r>
          </a:p>
          <a:p>
            <a:pPr marL="0" indent="0" algn="ctr">
              <a:buNone/>
            </a:pPr>
            <a:r>
              <a:rPr lang="en-GB" sz="3200" dirty="0"/>
              <a:t>Oh a million dreams for the world we’re gonna make.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11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9245"/>
            <a:ext cx="10515600" cy="5777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However big, however small,</a:t>
            </a:r>
          </a:p>
          <a:p>
            <a:pPr marL="0" indent="0" algn="ctr">
              <a:buNone/>
            </a:pPr>
            <a:r>
              <a:rPr lang="en-GB" sz="3200" dirty="0" smtClean="0"/>
              <a:t>Let me be part of it all, share your dreams with me.</a:t>
            </a:r>
          </a:p>
          <a:p>
            <a:pPr marL="0" indent="0" algn="ctr">
              <a:buNone/>
            </a:pPr>
            <a:r>
              <a:rPr lang="en-GB" sz="3200" dirty="0" smtClean="0"/>
              <a:t>You may be right, you may be wrong,</a:t>
            </a:r>
          </a:p>
          <a:p>
            <a:pPr marL="0" indent="0" algn="ctr">
              <a:buNone/>
            </a:pPr>
            <a:r>
              <a:rPr lang="en-GB" sz="3200" dirty="0" smtClean="0"/>
              <a:t>But say that you’ll bring me along,</a:t>
            </a:r>
          </a:p>
          <a:p>
            <a:pPr marL="0" indent="0" algn="ctr">
              <a:buNone/>
            </a:pPr>
            <a:r>
              <a:rPr lang="en-GB" sz="3200" dirty="0" smtClean="0"/>
              <a:t>To the world you see, to the world I close my eyes to see,</a:t>
            </a:r>
          </a:p>
          <a:p>
            <a:pPr marL="0" indent="0" algn="ctr">
              <a:buNone/>
            </a:pPr>
            <a:r>
              <a:rPr lang="en-GB" sz="3200" dirty="0" smtClean="0"/>
              <a:t>I close my eyes to see.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6221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/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‘</a:t>
            </a:r>
            <a:r>
              <a:rPr lang="en-GB" sz="3200" dirty="0"/>
              <a:t>Cause every night I lie in bed</a:t>
            </a:r>
          </a:p>
          <a:p>
            <a:pPr marL="0" indent="0" algn="ctr">
              <a:buNone/>
            </a:pPr>
            <a:r>
              <a:rPr lang="en-GB" sz="3200" dirty="0"/>
              <a:t>The brightest colours fill my head</a:t>
            </a:r>
          </a:p>
          <a:p>
            <a:pPr marL="0" indent="0" algn="ctr">
              <a:buNone/>
            </a:pPr>
            <a:r>
              <a:rPr lang="en-GB" sz="3200" dirty="0"/>
              <a:t>A million dreams are keeping me awake</a:t>
            </a:r>
            <a:r>
              <a:rPr lang="en-GB" sz="3200" dirty="0" smtClean="0"/>
              <a:t>.</a:t>
            </a:r>
          </a:p>
          <a:p>
            <a:pPr marL="0" indent="0" algn="ctr">
              <a:buNone/>
            </a:pPr>
            <a:r>
              <a:rPr lang="en-GB" sz="3200" dirty="0" smtClean="0"/>
              <a:t>(a million dreams, a million dreams)</a:t>
            </a:r>
            <a:endParaRPr lang="en-GB" sz="3200" dirty="0"/>
          </a:p>
          <a:p>
            <a:pPr marL="0" indent="0" algn="ctr">
              <a:buNone/>
            </a:pPr>
            <a:r>
              <a:rPr lang="en-GB" sz="3200" dirty="0"/>
              <a:t>I think of what the world could be,</a:t>
            </a:r>
          </a:p>
          <a:p>
            <a:pPr marL="0" indent="0" algn="ctr">
              <a:buNone/>
            </a:pPr>
            <a:r>
              <a:rPr lang="en-GB" sz="3200" dirty="0"/>
              <a:t>A vision of the one I see,</a:t>
            </a:r>
          </a:p>
          <a:p>
            <a:pPr marL="0" indent="0" algn="ctr">
              <a:buNone/>
            </a:pPr>
            <a:r>
              <a:rPr lang="en-GB" sz="3200" dirty="0"/>
              <a:t>A million dreams is all it’s gonna take.</a:t>
            </a:r>
          </a:p>
          <a:p>
            <a:pPr marL="0" indent="0" algn="ctr">
              <a:buNone/>
            </a:pPr>
            <a:r>
              <a:rPr lang="en-GB" sz="3200" dirty="0"/>
              <a:t>Oh a million dreams for the world we’re gonna </a:t>
            </a:r>
            <a:r>
              <a:rPr lang="en-GB" sz="3200" dirty="0" smtClean="0"/>
              <a:t>make,</a:t>
            </a:r>
          </a:p>
          <a:p>
            <a:pPr marL="0" indent="0" algn="ctr">
              <a:buNone/>
            </a:pPr>
            <a:r>
              <a:rPr lang="en-GB" sz="3200" dirty="0" smtClean="0"/>
              <a:t>For the world we’re gonna make.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076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429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 Million Dreams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Greatest Showman - Finale</dc:title>
  <dc:creator>Julia Fraser</dc:creator>
  <cp:lastModifiedBy>Julia Fraser</cp:lastModifiedBy>
  <cp:revision>7</cp:revision>
  <dcterms:created xsi:type="dcterms:W3CDTF">2018-08-30T13:00:10Z</dcterms:created>
  <dcterms:modified xsi:type="dcterms:W3CDTF">2019-02-25T14:03:56Z</dcterms:modified>
</cp:coreProperties>
</file>