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6C4-9B56-487B-BACC-7DE4525C568F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CF8F-71ED-42F1-948A-A2D006334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218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6C4-9B56-487B-BACC-7DE4525C568F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CF8F-71ED-42F1-948A-A2D006334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765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6C4-9B56-487B-BACC-7DE4525C568F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CF8F-71ED-42F1-948A-A2D006334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173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6C4-9B56-487B-BACC-7DE4525C568F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CF8F-71ED-42F1-948A-A2D006334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81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6C4-9B56-487B-BACC-7DE4525C568F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CF8F-71ED-42F1-948A-A2D006334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62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6C4-9B56-487B-BACC-7DE4525C568F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CF8F-71ED-42F1-948A-A2D006334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76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6C4-9B56-487B-BACC-7DE4525C568F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CF8F-71ED-42F1-948A-A2D006334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544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6C4-9B56-487B-BACC-7DE4525C568F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CF8F-71ED-42F1-948A-A2D006334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933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6C4-9B56-487B-BACC-7DE4525C568F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CF8F-71ED-42F1-948A-A2D006334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93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6C4-9B56-487B-BACC-7DE4525C568F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CF8F-71ED-42F1-948A-A2D006334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632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6C4-9B56-487B-BACC-7DE4525C568F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CF8F-71ED-42F1-948A-A2D006334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57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6C6C4-9B56-487B-BACC-7DE4525C568F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DCF8F-71ED-42F1-948A-A2D0063349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64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4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50006"/>
            <a:ext cx="9144000" cy="1764405"/>
          </a:xfrm>
        </p:spPr>
        <p:txBody>
          <a:bodyPr>
            <a:normAutofit/>
          </a:bodyPr>
          <a:lstStyle/>
          <a:p>
            <a:r>
              <a:rPr lang="en-GB" sz="8000" b="1" dirty="0" smtClean="0"/>
              <a:t>An American Odyssey</a:t>
            </a:r>
            <a:endParaRPr lang="en-GB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807594"/>
            <a:ext cx="9144000" cy="631065"/>
          </a:xfrm>
        </p:spPr>
        <p:txBody>
          <a:bodyPr/>
          <a:lstStyle/>
          <a:p>
            <a:r>
              <a:rPr lang="en-GB" dirty="0" smtClean="0"/>
              <a:t>Young Voices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024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6214"/>
            <a:ext cx="10515600" cy="58807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smtClean="0"/>
              <a:t>Now I walk in beauty</a:t>
            </a:r>
          </a:p>
          <a:p>
            <a:pPr marL="0" indent="0" algn="ctr">
              <a:buNone/>
            </a:pPr>
            <a:r>
              <a:rPr lang="en-GB" sz="3200" dirty="0" smtClean="0"/>
              <a:t>Beauty is before me,</a:t>
            </a:r>
          </a:p>
          <a:p>
            <a:pPr marL="0" indent="0" algn="ctr">
              <a:buNone/>
            </a:pPr>
            <a:r>
              <a:rPr lang="en-GB" sz="3200" dirty="0" smtClean="0"/>
              <a:t>Beauty is behind me,</a:t>
            </a:r>
          </a:p>
          <a:p>
            <a:pPr marL="0" indent="0" algn="ctr">
              <a:buNone/>
            </a:pPr>
            <a:r>
              <a:rPr lang="en-GB" sz="3200" dirty="0" smtClean="0"/>
              <a:t>Above and below me</a:t>
            </a:r>
            <a:r>
              <a:rPr lang="en-GB" sz="3200" dirty="0" smtClean="0"/>
              <a:t>.</a:t>
            </a:r>
          </a:p>
          <a:p>
            <a:pPr marL="0" indent="0" algn="ctr">
              <a:buNone/>
            </a:pPr>
            <a:r>
              <a:rPr lang="en-GB" sz="3200" dirty="0" smtClean="0"/>
              <a:t>(then in </a:t>
            </a:r>
            <a:r>
              <a:rPr lang="en-GB" sz="3200" smtClean="0"/>
              <a:t>a round)</a:t>
            </a: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3055043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6214"/>
            <a:ext cx="10515600" cy="58807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smtClean="0"/>
              <a:t>Hey oh </a:t>
            </a:r>
            <a:r>
              <a:rPr lang="en-GB" sz="3200" dirty="0" err="1" smtClean="0"/>
              <a:t>lai</a:t>
            </a:r>
            <a:r>
              <a:rPr lang="en-GB" sz="3200" dirty="0" smtClean="0"/>
              <a:t> </a:t>
            </a:r>
            <a:r>
              <a:rPr lang="en-GB" sz="3200" dirty="0" err="1" smtClean="0"/>
              <a:t>lai</a:t>
            </a:r>
            <a:r>
              <a:rPr lang="en-GB" sz="3200" dirty="0" smtClean="0"/>
              <a:t> </a:t>
            </a:r>
            <a:r>
              <a:rPr lang="en-GB" sz="3200" dirty="0" err="1" smtClean="0"/>
              <a:t>loylai</a:t>
            </a:r>
            <a:r>
              <a:rPr lang="en-GB" sz="3200" dirty="0" smtClean="0"/>
              <a:t>, Hey oh </a:t>
            </a:r>
            <a:r>
              <a:rPr lang="en-GB" sz="3200" dirty="0" err="1" smtClean="0"/>
              <a:t>lai</a:t>
            </a:r>
            <a:r>
              <a:rPr lang="en-GB" sz="3200" dirty="0" smtClean="0"/>
              <a:t> la </a:t>
            </a:r>
            <a:r>
              <a:rPr lang="en-GB" sz="3200" dirty="0" err="1" smtClean="0"/>
              <a:t>loy</a:t>
            </a: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smtClean="0"/>
              <a:t>Hey Leyla </a:t>
            </a:r>
            <a:r>
              <a:rPr lang="en-GB" sz="3200" dirty="0" err="1" smtClean="0"/>
              <a:t>loi</a:t>
            </a:r>
            <a:r>
              <a:rPr lang="en-GB" sz="3200" dirty="0" smtClean="0"/>
              <a:t> la </a:t>
            </a:r>
            <a:r>
              <a:rPr lang="en-GB" sz="3200" dirty="0" err="1" smtClean="0"/>
              <a:t>loyla</a:t>
            </a:r>
            <a:r>
              <a:rPr lang="en-GB" sz="3200" dirty="0" smtClean="0"/>
              <a:t>, Hey oh </a:t>
            </a:r>
            <a:r>
              <a:rPr lang="en-GB" sz="3200" dirty="0" err="1" smtClean="0"/>
              <a:t>lai</a:t>
            </a:r>
            <a:r>
              <a:rPr lang="en-GB" sz="3200" dirty="0" smtClean="0"/>
              <a:t> la </a:t>
            </a:r>
            <a:r>
              <a:rPr lang="en-GB" sz="3200" dirty="0" err="1" smtClean="0"/>
              <a:t>loy</a:t>
            </a:r>
            <a:r>
              <a:rPr lang="en-GB" sz="3200" dirty="0" smtClean="0"/>
              <a:t>.</a:t>
            </a:r>
          </a:p>
          <a:p>
            <a:pPr marL="0" indent="0" algn="ctr">
              <a:buNone/>
            </a:pPr>
            <a:r>
              <a:rPr lang="en-GB" sz="3200" dirty="0" smtClean="0"/>
              <a:t>Hey oh </a:t>
            </a:r>
            <a:r>
              <a:rPr lang="en-GB" sz="3200" dirty="0" err="1" smtClean="0"/>
              <a:t>lai</a:t>
            </a:r>
            <a:r>
              <a:rPr lang="en-GB" sz="3200" dirty="0" smtClean="0"/>
              <a:t> </a:t>
            </a:r>
            <a:r>
              <a:rPr lang="en-GB" sz="3200" dirty="0" err="1" smtClean="0"/>
              <a:t>lai</a:t>
            </a:r>
            <a:r>
              <a:rPr lang="en-GB" sz="3200" dirty="0" smtClean="0"/>
              <a:t> </a:t>
            </a:r>
            <a:r>
              <a:rPr lang="en-GB" sz="3200" dirty="0" err="1" smtClean="0"/>
              <a:t>loylai</a:t>
            </a:r>
            <a:r>
              <a:rPr lang="en-GB" sz="3200" dirty="0" smtClean="0"/>
              <a:t>, Hey oh </a:t>
            </a:r>
            <a:r>
              <a:rPr lang="en-GB" sz="3200" dirty="0" err="1" smtClean="0"/>
              <a:t>lai</a:t>
            </a:r>
            <a:r>
              <a:rPr lang="en-GB" sz="3200" dirty="0" smtClean="0"/>
              <a:t> la </a:t>
            </a:r>
            <a:r>
              <a:rPr lang="en-GB" sz="3200" dirty="0" err="1" smtClean="0"/>
              <a:t>loy</a:t>
            </a: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smtClean="0"/>
              <a:t>Hey Leyla </a:t>
            </a:r>
            <a:r>
              <a:rPr lang="en-GB" sz="3200" dirty="0" err="1" smtClean="0"/>
              <a:t>loi</a:t>
            </a:r>
            <a:r>
              <a:rPr lang="en-GB" sz="3200" dirty="0" smtClean="0"/>
              <a:t> la </a:t>
            </a:r>
            <a:r>
              <a:rPr lang="en-GB" sz="3200" dirty="0" err="1" smtClean="0"/>
              <a:t>loyla</a:t>
            </a:r>
            <a:r>
              <a:rPr lang="en-GB" sz="3200" dirty="0" smtClean="0"/>
              <a:t>, Hey oh </a:t>
            </a:r>
            <a:r>
              <a:rPr lang="en-GB" sz="3200" dirty="0" err="1" smtClean="0"/>
              <a:t>lai</a:t>
            </a:r>
            <a:r>
              <a:rPr lang="en-GB" sz="3200" dirty="0" smtClean="0"/>
              <a:t> la </a:t>
            </a:r>
            <a:r>
              <a:rPr lang="en-GB" sz="3200" dirty="0" err="1" smtClean="0"/>
              <a:t>loy</a:t>
            </a:r>
            <a:r>
              <a:rPr lang="en-GB" sz="3200" dirty="0" smtClean="0"/>
              <a:t>.</a:t>
            </a:r>
          </a:p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492133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6214"/>
            <a:ext cx="10515600" cy="58807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smtClean="0"/>
              <a:t>I’ll sing you a song, a good song of the sea,</a:t>
            </a:r>
          </a:p>
          <a:p>
            <a:pPr marL="0" indent="0" algn="ctr">
              <a:buNone/>
            </a:pPr>
            <a:r>
              <a:rPr lang="en-GB" sz="3200" dirty="0" smtClean="0"/>
              <a:t>To </a:t>
            </a:r>
            <a:r>
              <a:rPr lang="en-GB" sz="3200" dirty="0" smtClean="0"/>
              <a:t>me, </a:t>
            </a:r>
            <a:r>
              <a:rPr lang="en-GB" sz="3200" dirty="0" smtClean="0"/>
              <a:t>Way Hey! Blow the man down,</a:t>
            </a:r>
          </a:p>
          <a:p>
            <a:pPr marL="0" indent="0" algn="ctr">
              <a:buNone/>
            </a:pPr>
            <a:r>
              <a:rPr lang="en-GB" sz="3200" dirty="0" smtClean="0"/>
              <a:t>I trust that you’ll join in the chorus with me,</a:t>
            </a:r>
          </a:p>
          <a:p>
            <a:pPr marL="0" indent="0" algn="ctr">
              <a:buNone/>
            </a:pPr>
            <a:r>
              <a:rPr lang="en-GB" sz="3200" dirty="0" smtClean="0"/>
              <a:t>Give me some time to blow the man down.</a:t>
            </a:r>
          </a:p>
          <a:p>
            <a:pPr marL="0" indent="0" algn="ctr">
              <a:buNone/>
            </a:pPr>
            <a:r>
              <a:rPr lang="en-GB" sz="3200" dirty="0" smtClean="0"/>
              <a:t>Blow the man down, bullies blow the man down,</a:t>
            </a:r>
          </a:p>
          <a:p>
            <a:pPr marL="0" indent="0" algn="ctr">
              <a:buNone/>
            </a:pPr>
            <a:r>
              <a:rPr lang="en-GB" sz="3200" dirty="0" smtClean="0"/>
              <a:t>To me, Way Hey! Blow the man down,</a:t>
            </a:r>
          </a:p>
          <a:p>
            <a:pPr marL="0" indent="0" algn="ctr">
              <a:buNone/>
            </a:pPr>
            <a:r>
              <a:rPr lang="en-GB" sz="3200" dirty="0" smtClean="0"/>
              <a:t>Blow him right back boys to Liverpool Town,</a:t>
            </a:r>
          </a:p>
          <a:p>
            <a:pPr marL="0" indent="0" algn="ctr">
              <a:buNone/>
            </a:pPr>
            <a:r>
              <a:rPr lang="en-GB" sz="3200" dirty="0" smtClean="0"/>
              <a:t>Give me some time to blow the man down.</a:t>
            </a:r>
          </a:p>
        </p:txBody>
      </p:sp>
    </p:spTree>
    <p:extLst>
      <p:ext uri="{BB962C8B-B14F-4D97-AF65-F5344CB8AC3E}">
        <p14:creationId xmlns:p14="http://schemas.microsoft.com/office/powerpoint/2010/main" val="3792724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6214"/>
            <a:ext cx="10515600" cy="58807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err="1" smtClean="0"/>
              <a:t>‘Tis</a:t>
            </a:r>
            <a:r>
              <a:rPr lang="en-GB" sz="3200" dirty="0" smtClean="0"/>
              <a:t> the gift to be simple, ‘tis the gift to be free,</a:t>
            </a:r>
          </a:p>
          <a:p>
            <a:pPr marL="0" indent="0" algn="ctr">
              <a:buNone/>
            </a:pPr>
            <a:r>
              <a:rPr lang="en-GB" sz="3200" dirty="0" err="1" smtClean="0"/>
              <a:t>‘Tis</a:t>
            </a:r>
            <a:r>
              <a:rPr lang="en-GB" sz="3200" dirty="0" smtClean="0"/>
              <a:t> the gift to come down where you ought to be,</a:t>
            </a:r>
          </a:p>
          <a:p>
            <a:pPr marL="0" indent="0" algn="ctr">
              <a:buNone/>
            </a:pPr>
            <a:r>
              <a:rPr lang="en-GB" sz="3200" dirty="0" smtClean="0"/>
              <a:t>And when we find ourselves in the place just right,</a:t>
            </a:r>
          </a:p>
          <a:p>
            <a:pPr marL="0" indent="0" algn="ctr">
              <a:buNone/>
            </a:pPr>
            <a:r>
              <a:rPr lang="en-GB" sz="3200" dirty="0" err="1" smtClean="0"/>
              <a:t>‘Twill</a:t>
            </a:r>
            <a:r>
              <a:rPr lang="en-GB" sz="3200" dirty="0" smtClean="0"/>
              <a:t> be in the valley of love and delight.</a:t>
            </a:r>
          </a:p>
          <a:p>
            <a:pPr marL="0" indent="0" algn="ctr">
              <a:buNone/>
            </a:pPr>
            <a:r>
              <a:rPr lang="en-GB" sz="3200" dirty="0" smtClean="0"/>
              <a:t>When true simplicity is gained,</a:t>
            </a:r>
          </a:p>
          <a:p>
            <a:pPr marL="0" indent="0" algn="ctr">
              <a:buNone/>
            </a:pPr>
            <a:r>
              <a:rPr lang="en-GB" sz="3200" dirty="0" smtClean="0"/>
              <a:t>To bow and to bend, we shan’t be ashamed,</a:t>
            </a:r>
          </a:p>
          <a:p>
            <a:pPr marL="0" indent="0" algn="ctr">
              <a:buNone/>
            </a:pPr>
            <a:r>
              <a:rPr lang="en-GB" sz="3200" dirty="0" smtClean="0"/>
              <a:t>To turn, turn will be our delight,</a:t>
            </a:r>
          </a:p>
          <a:p>
            <a:pPr marL="0" indent="0" algn="ctr">
              <a:buNone/>
            </a:pPr>
            <a:r>
              <a:rPr lang="en-GB" sz="3200" dirty="0" smtClean="0"/>
              <a:t>Till by turning turning we come round right.</a:t>
            </a:r>
          </a:p>
        </p:txBody>
      </p:sp>
    </p:spTree>
    <p:extLst>
      <p:ext uri="{BB962C8B-B14F-4D97-AF65-F5344CB8AC3E}">
        <p14:creationId xmlns:p14="http://schemas.microsoft.com/office/powerpoint/2010/main" val="3086532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6214"/>
            <a:ext cx="10515600" cy="58807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smtClean="0"/>
              <a:t>I am a poor wayfaring stranger,</a:t>
            </a:r>
          </a:p>
          <a:p>
            <a:pPr marL="0" indent="0" algn="ctr">
              <a:buNone/>
            </a:pPr>
            <a:r>
              <a:rPr lang="en-GB" sz="3200" dirty="0" smtClean="0"/>
              <a:t>Travelling through this world alone.</a:t>
            </a:r>
          </a:p>
          <a:p>
            <a:pPr marL="0" indent="0" algn="ctr">
              <a:buNone/>
            </a:pPr>
            <a:r>
              <a:rPr lang="en-GB" sz="3200" dirty="0"/>
              <a:t>T</a:t>
            </a:r>
            <a:r>
              <a:rPr lang="en-GB" sz="3200" dirty="0" smtClean="0"/>
              <a:t>here’s </a:t>
            </a:r>
            <a:r>
              <a:rPr lang="en-GB" sz="3200" dirty="0" smtClean="0"/>
              <a:t>no sickness toil or danger,</a:t>
            </a:r>
          </a:p>
          <a:p>
            <a:pPr marL="0" indent="0" algn="ctr">
              <a:buNone/>
            </a:pPr>
            <a:r>
              <a:rPr lang="en-GB" sz="3200" dirty="0" smtClean="0"/>
              <a:t>In this fair land to which I go</a:t>
            </a:r>
          </a:p>
          <a:p>
            <a:pPr marL="0" indent="0" algn="ctr">
              <a:buNone/>
            </a:pPr>
            <a:r>
              <a:rPr lang="en-GB" sz="3200" dirty="0" smtClean="0"/>
              <a:t>I’m going home to see my mother,</a:t>
            </a:r>
          </a:p>
          <a:p>
            <a:pPr marL="0" indent="0" algn="ctr">
              <a:buNone/>
            </a:pPr>
            <a:r>
              <a:rPr lang="en-GB" sz="3200" dirty="0" smtClean="0"/>
              <a:t>I’m going home no more to roam</a:t>
            </a:r>
          </a:p>
          <a:p>
            <a:pPr marL="0" indent="0" algn="ctr">
              <a:buNone/>
            </a:pPr>
            <a:r>
              <a:rPr lang="en-GB" sz="3200" dirty="0" smtClean="0"/>
              <a:t>I’m just going over Jordan,</a:t>
            </a:r>
          </a:p>
          <a:p>
            <a:pPr marL="0" indent="0" algn="ctr">
              <a:buNone/>
            </a:pPr>
            <a:r>
              <a:rPr lang="en-GB" sz="3200" dirty="0" smtClean="0"/>
              <a:t>I’m just going over home.</a:t>
            </a:r>
          </a:p>
        </p:txBody>
      </p:sp>
    </p:spTree>
    <p:extLst>
      <p:ext uri="{BB962C8B-B14F-4D97-AF65-F5344CB8AC3E}">
        <p14:creationId xmlns:p14="http://schemas.microsoft.com/office/powerpoint/2010/main" val="2671115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6214"/>
            <a:ext cx="10515600" cy="58807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smtClean="0"/>
              <a:t>Oh Shenandoah, I long to see you,</a:t>
            </a:r>
          </a:p>
          <a:p>
            <a:pPr marL="0" indent="0" algn="ctr">
              <a:buNone/>
            </a:pPr>
            <a:r>
              <a:rPr lang="en-GB" sz="3200" dirty="0" smtClean="0"/>
              <a:t>Away you rolling river,</a:t>
            </a:r>
          </a:p>
          <a:p>
            <a:pPr marL="0" indent="0" algn="ctr">
              <a:buNone/>
            </a:pPr>
            <a:r>
              <a:rPr lang="en-GB" sz="3200" dirty="0" smtClean="0"/>
              <a:t>Oh Shenandoah, I long to see you,</a:t>
            </a:r>
          </a:p>
          <a:p>
            <a:pPr marL="0" indent="0" algn="ctr">
              <a:buNone/>
            </a:pPr>
            <a:r>
              <a:rPr lang="en-GB" sz="3200" dirty="0" smtClean="0"/>
              <a:t>Away </a:t>
            </a:r>
            <a:r>
              <a:rPr lang="en-GB" sz="3200" dirty="0" smtClean="0"/>
              <a:t>I’m, </a:t>
            </a:r>
            <a:r>
              <a:rPr lang="en-GB" sz="3200" dirty="0" smtClean="0"/>
              <a:t>bound to go,</a:t>
            </a:r>
          </a:p>
          <a:p>
            <a:pPr marL="0" indent="0" algn="ctr">
              <a:buNone/>
            </a:pPr>
            <a:r>
              <a:rPr lang="en-GB" sz="3200" dirty="0" smtClean="0"/>
              <a:t>‘Cross the wide Missouri.</a:t>
            </a:r>
          </a:p>
        </p:txBody>
      </p:sp>
    </p:spTree>
    <p:extLst>
      <p:ext uri="{BB962C8B-B14F-4D97-AF65-F5344CB8AC3E}">
        <p14:creationId xmlns:p14="http://schemas.microsoft.com/office/powerpoint/2010/main" val="2156970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6214"/>
            <a:ext cx="10515600" cy="624625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3200" dirty="0" smtClean="0"/>
              <a:t>Old Joe Clark the preacher’s son,</a:t>
            </a:r>
          </a:p>
          <a:p>
            <a:pPr marL="0" indent="0" algn="ctr">
              <a:buNone/>
            </a:pPr>
            <a:r>
              <a:rPr lang="en-GB" sz="3200" dirty="0" smtClean="0"/>
              <a:t>Preached all over the plain,</a:t>
            </a:r>
          </a:p>
          <a:p>
            <a:pPr marL="0" indent="0" algn="ctr">
              <a:buNone/>
            </a:pPr>
            <a:r>
              <a:rPr lang="en-GB" sz="3200" dirty="0" smtClean="0"/>
              <a:t>The only text he ever knew was</a:t>
            </a:r>
          </a:p>
          <a:p>
            <a:pPr marL="0" indent="0" algn="ctr">
              <a:buNone/>
            </a:pPr>
            <a:r>
              <a:rPr lang="en-GB" sz="3200" dirty="0" smtClean="0"/>
              <a:t>“High, Low, Jack and the Game!”</a:t>
            </a:r>
          </a:p>
          <a:p>
            <a:pPr marL="0" indent="0" algn="ctr">
              <a:buNone/>
            </a:pPr>
            <a:r>
              <a:rPr lang="en-GB" sz="3200" dirty="0" smtClean="0"/>
              <a:t>Old Joe Clark he had a mule,</a:t>
            </a:r>
          </a:p>
          <a:p>
            <a:pPr marL="0" indent="0" algn="ctr">
              <a:buNone/>
            </a:pPr>
            <a:r>
              <a:rPr lang="en-GB" sz="3200" dirty="0" smtClean="0"/>
              <a:t>It’s name was Morgan Brown,</a:t>
            </a:r>
          </a:p>
          <a:p>
            <a:pPr marL="0" indent="0" algn="ctr">
              <a:buNone/>
            </a:pPr>
            <a:r>
              <a:rPr lang="en-GB" sz="3200" dirty="0" smtClean="0"/>
              <a:t>And every tooth </a:t>
            </a:r>
            <a:r>
              <a:rPr lang="en-GB" sz="3200" dirty="0" smtClean="0"/>
              <a:t>on </a:t>
            </a:r>
            <a:r>
              <a:rPr lang="en-GB" sz="3200" dirty="0" smtClean="0"/>
              <a:t>that mule’s head</a:t>
            </a:r>
          </a:p>
          <a:p>
            <a:pPr marL="0" indent="0" algn="ctr">
              <a:buNone/>
            </a:pPr>
            <a:r>
              <a:rPr lang="en-GB" sz="3200" dirty="0" smtClean="0"/>
              <a:t>Was sixteen inches round.</a:t>
            </a:r>
          </a:p>
          <a:p>
            <a:pPr marL="0" indent="0" algn="ctr">
              <a:buNone/>
            </a:pPr>
            <a:r>
              <a:rPr lang="en-GB" sz="3200" dirty="0" smtClean="0"/>
              <a:t>Fare thee well, old Joe Clark,</a:t>
            </a:r>
          </a:p>
          <a:p>
            <a:pPr marL="0" indent="0" algn="ctr">
              <a:buNone/>
            </a:pPr>
            <a:r>
              <a:rPr lang="en-GB" sz="3200" dirty="0" smtClean="0"/>
              <a:t>Fare thee well I’m bound</a:t>
            </a:r>
          </a:p>
          <a:p>
            <a:pPr marL="0" indent="0" algn="ctr">
              <a:buNone/>
            </a:pPr>
            <a:r>
              <a:rPr lang="en-GB" sz="3200" dirty="0" smtClean="0"/>
              <a:t>Fare thee well old Joe Clark,</a:t>
            </a:r>
          </a:p>
          <a:p>
            <a:pPr marL="0" indent="0" algn="ctr">
              <a:buNone/>
            </a:pPr>
            <a:r>
              <a:rPr lang="en-GB" sz="3200" dirty="0" smtClean="0"/>
              <a:t>Goodbye Betsy Brown.</a:t>
            </a:r>
          </a:p>
        </p:txBody>
      </p:sp>
    </p:spTree>
    <p:extLst>
      <p:ext uri="{BB962C8B-B14F-4D97-AF65-F5344CB8AC3E}">
        <p14:creationId xmlns:p14="http://schemas.microsoft.com/office/powerpoint/2010/main" val="703313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6214"/>
            <a:ext cx="10515600" cy="58807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smtClean="0"/>
              <a:t>There’s a Yellow </a:t>
            </a:r>
            <a:r>
              <a:rPr lang="en-GB" sz="3200" dirty="0"/>
              <a:t>R</a:t>
            </a:r>
            <a:r>
              <a:rPr lang="en-GB" sz="3200" dirty="0" smtClean="0"/>
              <a:t>ose in </a:t>
            </a:r>
            <a:r>
              <a:rPr lang="en-GB" sz="3200" dirty="0"/>
              <a:t>T</a:t>
            </a:r>
            <a:r>
              <a:rPr lang="en-GB" sz="3200" dirty="0" smtClean="0"/>
              <a:t>exas that I’m a </a:t>
            </a:r>
            <a:r>
              <a:rPr lang="en-GB" sz="3200" dirty="0" err="1" smtClean="0"/>
              <a:t>gonna</a:t>
            </a:r>
            <a:r>
              <a:rPr lang="en-GB" sz="3200" dirty="0" smtClean="0"/>
              <a:t> see.</a:t>
            </a:r>
          </a:p>
          <a:p>
            <a:pPr marL="0" indent="0" algn="ctr">
              <a:buNone/>
            </a:pPr>
            <a:r>
              <a:rPr lang="en-GB" sz="3200" dirty="0" smtClean="0"/>
              <a:t>Nobody else can have her, nobody only me.</a:t>
            </a:r>
          </a:p>
          <a:p>
            <a:pPr marL="0" indent="0" algn="ctr">
              <a:buNone/>
            </a:pPr>
            <a:r>
              <a:rPr lang="en-GB" sz="3200" dirty="0" smtClean="0"/>
              <a:t>She cried so when I left her, it nearly broke my heart.</a:t>
            </a:r>
          </a:p>
          <a:p>
            <a:pPr marL="0" indent="0" algn="ctr">
              <a:buNone/>
            </a:pPr>
            <a:r>
              <a:rPr lang="en-GB" sz="3200" dirty="0" smtClean="0"/>
              <a:t>And if I ever find her then we never more will part.</a:t>
            </a:r>
          </a:p>
          <a:p>
            <a:pPr marL="0" indent="0" algn="ctr">
              <a:buNone/>
            </a:pPr>
            <a:r>
              <a:rPr lang="en-GB" sz="3200" dirty="0" smtClean="0"/>
              <a:t>She’s the sweetest little rosebud that Texas ever knew.</a:t>
            </a:r>
          </a:p>
          <a:p>
            <a:pPr marL="0" indent="0" algn="ctr">
              <a:buNone/>
            </a:pPr>
            <a:r>
              <a:rPr lang="en-GB" sz="3200" dirty="0" smtClean="0"/>
              <a:t>Her eyes are bright as diamonds, they sparkle like the dew.</a:t>
            </a:r>
          </a:p>
          <a:p>
            <a:pPr marL="0" indent="0" algn="ctr">
              <a:buNone/>
            </a:pPr>
            <a:r>
              <a:rPr lang="en-GB" sz="3200" dirty="0" smtClean="0"/>
              <a:t>You talk about your Dinah and sing of </a:t>
            </a:r>
            <a:r>
              <a:rPr lang="en-GB" sz="3200" dirty="0" err="1" smtClean="0"/>
              <a:t>Rosalee</a:t>
            </a:r>
            <a:r>
              <a:rPr lang="en-GB" sz="3200" dirty="0" smtClean="0"/>
              <a:t>,</a:t>
            </a:r>
          </a:p>
          <a:p>
            <a:pPr marL="0" indent="0" algn="ctr">
              <a:buNone/>
            </a:pPr>
            <a:r>
              <a:rPr lang="en-GB" sz="3200" dirty="0" smtClean="0"/>
              <a:t>But the Yellow </a:t>
            </a:r>
            <a:r>
              <a:rPr lang="en-GB" sz="3200" dirty="0"/>
              <a:t>R</a:t>
            </a:r>
            <a:r>
              <a:rPr lang="en-GB" sz="3200" dirty="0" smtClean="0"/>
              <a:t>ose of Texas is the only girl for me.</a:t>
            </a:r>
          </a:p>
          <a:p>
            <a:pPr marL="0" indent="0" algn="ctr">
              <a:buNone/>
            </a:pPr>
            <a:r>
              <a:rPr lang="en-GB" sz="3200" dirty="0" smtClean="0"/>
              <a:t>Yes, the Yellow Rose of Texas is the only girl for me!</a:t>
            </a:r>
          </a:p>
        </p:txBody>
      </p:sp>
    </p:spTree>
    <p:extLst>
      <p:ext uri="{BB962C8B-B14F-4D97-AF65-F5344CB8AC3E}">
        <p14:creationId xmlns:p14="http://schemas.microsoft.com/office/powerpoint/2010/main" val="1742469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6214"/>
            <a:ext cx="10515600" cy="58807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smtClean="0"/>
              <a:t>Yankee Doodle went to town riding on a pony,</a:t>
            </a:r>
          </a:p>
          <a:p>
            <a:pPr marL="0" indent="0" algn="ctr">
              <a:buNone/>
            </a:pPr>
            <a:r>
              <a:rPr lang="en-GB" sz="3200" dirty="0" smtClean="0"/>
              <a:t>Stuck a feather in his cap and called it Macaroni!</a:t>
            </a:r>
          </a:p>
          <a:p>
            <a:pPr marL="0" indent="0" algn="ctr">
              <a:buNone/>
            </a:pPr>
            <a:r>
              <a:rPr lang="en-GB" sz="3200" dirty="0" smtClean="0"/>
              <a:t>Yankee Doodle keep it up, Yankee Doodle Dandy,</a:t>
            </a:r>
          </a:p>
          <a:p>
            <a:pPr marL="0" indent="0" algn="ctr">
              <a:buNone/>
            </a:pPr>
            <a:r>
              <a:rPr lang="en-GB" sz="3200" dirty="0" smtClean="0"/>
              <a:t>Mind the music and the step and with the girls be handy</a:t>
            </a:r>
            <a:r>
              <a:rPr lang="en-GB" sz="3200" dirty="0" smtClean="0"/>
              <a:t>!</a:t>
            </a:r>
          </a:p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smtClean="0"/>
              <a:t>And there was Captain Washington upon a slapping stallion,</a:t>
            </a:r>
          </a:p>
          <a:p>
            <a:pPr marL="0" indent="0" algn="ctr">
              <a:buNone/>
            </a:pPr>
            <a:r>
              <a:rPr lang="en-GB" sz="3200" dirty="0" smtClean="0"/>
              <a:t>Giving </a:t>
            </a:r>
            <a:r>
              <a:rPr lang="en-GB" sz="3200" dirty="0" smtClean="0"/>
              <a:t>orders to his men I guess there was a million,</a:t>
            </a:r>
          </a:p>
          <a:p>
            <a:pPr marL="0" indent="0" algn="ctr">
              <a:buNone/>
            </a:pPr>
            <a:r>
              <a:rPr lang="en-GB" sz="3200" dirty="0" smtClean="0"/>
              <a:t>Yankee Doodle keep it up, Yankee Doodle Dandy,</a:t>
            </a:r>
          </a:p>
          <a:p>
            <a:pPr marL="0" indent="0" algn="ctr">
              <a:buNone/>
            </a:pPr>
            <a:r>
              <a:rPr lang="en-GB" sz="3200" dirty="0" smtClean="0"/>
              <a:t>Mind the music and the step and with the girls be handy!</a:t>
            </a:r>
          </a:p>
        </p:txBody>
      </p:sp>
    </p:spTree>
    <p:extLst>
      <p:ext uri="{BB962C8B-B14F-4D97-AF65-F5344CB8AC3E}">
        <p14:creationId xmlns:p14="http://schemas.microsoft.com/office/powerpoint/2010/main" val="643288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619</Words>
  <Application>Microsoft Office PowerPoint</Application>
  <PresentationFormat>Widescreen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An American Odyssey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American Odyssey</dc:title>
  <dc:creator>Julia Fraser</dc:creator>
  <cp:lastModifiedBy>Julia Fraser</cp:lastModifiedBy>
  <cp:revision>4</cp:revision>
  <dcterms:created xsi:type="dcterms:W3CDTF">2018-08-30T09:14:38Z</dcterms:created>
  <dcterms:modified xsi:type="dcterms:W3CDTF">2018-08-30T13:48:34Z</dcterms:modified>
</cp:coreProperties>
</file>