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80"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488A80-F250-4042-9F57-DFEA99AA9A8F}"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1616326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488A80-F250-4042-9F57-DFEA99AA9A8F}"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150948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488A80-F250-4042-9F57-DFEA99AA9A8F}"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1797921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488A80-F250-4042-9F57-DFEA99AA9A8F}"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1450570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488A80-F250-4042-9F57-DFEA99AA9A8F}"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149530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488A80-F250-4042-9F57-DFEA99AA9A8F}" type="datetimeFigureOut">
              <a:rPr lang="en-GB" smtClean="0"/>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3382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488A80-F250-4042-9F57-DFEA99AA9A8F}" type="datetimeFigureOut">
              <a:rPr lang="en-GB" smtClean="0"/>
              <a:t>20/05/2019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27757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488A80-F250-4042-9F57-DFEA99AA9A8F}" type="datetimeFigureOut">
              <a:rPr lang="en-GB" smtClean="0"/>
              <a:t>20/05/2019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578657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488A80-F250-4042-9F57-DFEA99AA9A8F}" type="datetimeFigureOut">
              <a:rPr lang="en-GB" smtClean="0"/>
              <a:t>20/05/2019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1338863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488A80-F250-4042-9F57-DFEA99AA9A8F}" type="datetimeFigureOut">
              <a:rPr lang="en-GB" smtClean="0"/>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3639966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488A80-F250-4042-9F57-DFEA99AA9A8F}" type="datetimeFigureOut">
              <a:rPr lang="en-GB" smtClean="0"/>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545677-58FF-4479-8C1B-16AD039DB1C4}" type="slidenum">
              <a:rPr lang="en-GB" smtClean="0"/>
              <a:t>‹#›</a:t>
            </a:fld>
            <a:endParaRPr lang="en-GB"/>
          </a:p>
        </p:txBody>
      </p:sp>
    </p:spTree>
    <p:extLst>
      <p:ext uri="{BB962C8B-B14F-4D97-AF65-F5344CB8AC3E}">
        <p14:creationId xmlns:p14="http://schemas.microsoft.com/office/powerpoint/2010/main" val="1889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88A80-F250-4042-9F57-DFEA99AA9A8F}" type="datetimeFigureOut">
              <a:rPr lang="en-GB" smtClean="0"/>
              <a:t>20/05/2019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545677-58FF-4479-8C1B-16AD039DB1C4}" type="slidenum">
              <a:rPr lang="en-GB" smtClean="0"/>
              <a:t>‹#›</a:t>
            </a:fld>
            <a:endParaRPr lang="en-GB"/>
          </a:p>
        </p:txBody>
      </p:sp>
    </p:spTree>
    <p:extLst>
      <p:ext uri="{BB962C8B-B14F-4D97-AF65-F5344CB8AC3E}">
        <p14:creationId xmlns:p14="http://schemas.microsoft.com/office/powerpoint/2010/main" val="2129181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 y="-4314"/>
            <a:ext cx="9216973" cy="516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722285" y="332656"/>
            <a:ext cx="7772400" cy="1470025"/>
          </a:xfrm>
        </p:spPr>
        <p:txBody>
          <a:bodyPr>
            <a:normAutofit/>
          </a:bodyPr>
          <a:lstStyle/>
          <a:p>
            <a:r>
              <a:rPr lang="en-GB" sz="8800" b="1" dirty="0" smtClean="0"/>
              <a:t>The Eid Moon </a:t>
            </a:r>
            <a:endParaRPr lang="en-GB" sz="8800" b="1" dirty="0"/>
          </a:p>
        </p:txBody>
      </p:sp>
    </p:spTree>
    <p:extLst>
      <p:ext uri="{BB962C8B-B14F-4D97-AF65-F5344CB8AC3E}">
        <p14:creationId xmlns:p14="http://schemas.microsoft.com/office/powerpoint/2010/main" val="1770454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 y="-4314"/>
            <a:ext cx="9216973" cy="516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395536" y="2852936"/>
            <a:ext cx="7772400" cy="1470025"/>
          </a:xfrm>
        </p:spPr>
        <p:txBody>
          <a:bodyPr>
            <a:normAutofit fontScale="90000"/>
          </a:bodyPr>
          <a:lstStyle/>
          <a:p>
            <a:pPr algn="l"/>
            <a:r>
              <a:rPr lang="en-GB" sz="4000" dirty="0" smtClean="0"/>
              <a:t>I can see the Eid moon shining high</a:t>
            </a:r>
            <a:br>
              <a:rPr lang="en-GB" sz="4000" dirty="0" smtClean="0"/>
            </a:br>
            <a:r>
              <a:rPr lang="en-GB" sz="4000" dirty="0" smtClean="0"/>
              <a:t>Show me where it shines up in the sky </a:t>
            </a:r>
            <a:br>
              <a:rPr lang="en-GB" sz="4000" dirty="0" smtClean="0"/>
            </a:br>
            <a:r>
              <a:rPr lang="en-GB" sz="4000" dirty="0"/>
              <a:t/>
            </a:r>
            <a:br>
              <a:rPr lang="en-GB" sz="4000" dirty="0"/>
            </a:br>
            <a:r>
              <a:rPr lang="en-GB" sz="4000" dirty="0" smtClean="0"/>
              <a:t>From today we’ll sing and play we’ll all be friends together</a:t>
            </a:r>
            <a:br>
              <a:rPr lang="en-GB" sz="4000" dirty="0" smtClean="0"/>
            </a:br>
            <a:r>
              <a:rPr lang="en-GB" sz="4000" dirty="0" smtClean="0"/>
              <a:t/>
            </a:r>
            <a:br>
              <a:rPr lang="en-GB" sz="4000" dirty="0" smtClean="0"/>
            </a:br>
            <a:r>
              <a:rPr lang="en-GB" sz="4000" dirty="0" smtClean="0"/>
              <a:t>From today we’ll sing and play </a:t>
            </a:r>
            <a:r>
              <a:rPr lang="en-GB" sz="4000" dirty="0" err="1" smtClean="0"/>
              <a:t>wel’ll</a:t>
            </a:r>
            <a:r>
              <a:rPr lang="en-GB" sz="4000" dirty="0" smtClean="0"/>
              <a:t> all be friends together</a:t>
            </a:r>
            <a:br>
              <a:rPr lang="en-GB" sz="4000" dirty="0" smtClean="0"/>
            </a:br>
            <a:r>
              <a:rPr lang="en-GB" sz="4000" dirty="0"/>
              <a:t/>
            </a:r>
            <a:br>
              <a:rPr lang="en-GB" sz="4000" dirty="0"/>
            </a:br>
            <a:r>
              <a:rPr lang="en-GB" sz="4000" dirty="0" smtClean="0"/>
              <a:t>I can see the Eid moon shining high</a:t>
            </a:r>
            <a:br>
              <a:rPr lang="en-GB" sz="4000" dirty="0" smtClean="0"/>
            </a:br>
            <a:r>
              <a:rPr lang="en-GB" sz="4000" dirty="0" smtClean="0"/>
              <a:t>Show me where it shines up in the sky </a:t>
            </a:r>
            <a:r>
              <a:rPr lang="en-GB" sz="3200" dirty="0" smtClean="0"/>
              <a:t/>
            </a:r>
            <a:br>
              <a:rPr lang="en-GB" sz="3200" dirty="0" smtClean="0"/>
            </a:br>
            <a:endParaRPr lang="en-GB" sz="3200" dirty="0"/>
          </a:p>
        </p:txBody>
      </p:sp>
    </p:spTree>
    <p:extLst>
      <p:ext uri="{BB962C8B-B14F-4D97-AF65-F5344CB8AC3E}">
        <p14:creationId xmlns:p14="http://schemas.microsoft.com/office/powerpoint/2010/main" val="64222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3408"/>
            <a:ext cx="8229600" cy="1143000"/>
          </a:xfrm>
        </p:spPr>
        <p:txBody>
          <a:bodyPr/>
          <a:lstStyle/>
          <a:p>
            <a:r>
              <a:rPr lang="en-GB" b="1" u="sng" dirty="0" smtClean="0"/>
              <a:t>Eid is here again</a:t>
            </a:r>
            <a:endParaRPr lang="en-GB" b="1" u="sng"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5436314"/>
            <a:ext cx="2483768" cy="1421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79512" y="692696"/>
            <a:ext cx="8232703" cy="7017306"/>
          </a:xfrm>
          <a:prstGeom prst="rect">
            <a:avLst/>
          </a:prstGeom>
          <a:noFill/>
        </p:spPr>
        <p:txBody>
          <a:bodyPr wrap="none" rtlCol="0">
            <a:spAutoFit/>
          </a:bodyPr>
          <a:lstStyle/>
          <a:p>
            <a:r>
              <a:rPr lang="en-GB" dirty="0" smtClean="0"/>
              <a:t>Eid is here again come and celebrate, come and celebrate, come and celebrate</a:t>
            </a:r>
          </a:p>
          <a:p>
            <a:r>
              <a:rPr lang="en-GB" dirty="0" smtClean="0"/>
              <a:t>Eid is here again come and celebrate come and celebrate </a:t>
            </a:r>
          </a:p>
          <a:p>
            <a:r>
              <a:rPr lang="en-GB" dirty="0" smtClean="0"/>
              <a:t>Lift your voice in song. </a:t>
            </a:r>
          </a:p>
          <a:p>
            <a:endParaRPr lang="en-GB" dirty="0"/>
          </a:p>
          <a:p>
            <a:r>
              <a:rPr lang="en-GB" dirty="0" smtClean="0"/>
              <a:t>Wearing special clothes </a:t>
            </a:r>
            <a:r>
              <a:rPr lang="en-GB" dirty="0" smtClean="0"/>
              <a:t>come and celebrate, come and celebrate, come and celebrate</a:t>
            </a:r>
          </a:p>
          <a:p>
            <a:r>
              <a:rPr lang="en-GB" dirty="0" smtClean="0"/>
              <a:t>Wearing special clothes come and celebrate come and celebrate </a:t>
            </a:r>
          </a:p>
          <a:p>
            <a:r>
              <a:rPr lang="en-GB" dirty="0" smtClean="0"/>
              <a:t>Lift your voice in song. </a:t>
            </a:r>
          </a:p>
          <a:p>
            <a:endParaRPr lang="en-GB" dirty="0"/>
          </a:p>
          <a:p>
            <a:r>
              <a:rPr lang="en-GB" dirty="0" smtClean="0"/>
              <a:t>Cooking special food come and celebrate, come and celebrate, come and celebrate</a:t>
            </a:r>
          </a:p>
          <a:p>
            <a:r>
              <a:rPr lang="en-GB" dirty="0" smtClean="0"/>
              <a:t>Cooking special food come and celebrate come and celebrate </a:t>
            </a:r>
          </a:p>
          <a:p>
            <a:r>
              <a:rPr lang="en-GB" dirty="0" smtClean="0"/>
              <a:t>Lift your voice in song. </a:t>
            </a:r>
          </a:p>
          <a:p>
            <a:endParaRPr lang="en-GB" dirty="0" smtClean="0"/>
          </a:p>
          <a:p>
            <a:r>
              <a:rPr lang="en-GB" dirty="0" smtClean="0"/>
              <a:t>Decorate your homes come and celebrate, come and celebrate, come and celebrate</a:t>
            </a:r>
          </a:p>
          <a:p>
            <a:r>
              <a:rPr lang="en-GB" dirty="0" smtClean="0"/>
              <a:t>Decorate your homes</a:t>
            </a:r>
            <a:r>
              <a:rPr lang="en-GB" dirty="0" smtClean="0"/>
              <a:t> come and celebrate come and celebrate </a:t>
            </a:r>
          </a:p>
          <a:p>
            <a:r>
              <a:rPr lang="en-GB" dirty="0" smtClean="0"/>
              <a:t>Lift your voice in song. </a:t>
            </a:r>
          </a:p>
          <a:p>
            <a:endParaRPr lang="en-GB" dirty="0"/>
          </a:p>
          <a:p>
            <a:r>
              <a:rPr lang="en-GB" dirty="0" smtClean="0"/>
              <a:t>Presents are received come and celebrate, come and celebrate, come and celebrate</a:t>
            </a:r>
          </a:p>
          <a:p>
            <a:r>
              <a:rPr lang="en-GB" dirty="0" smtClean="0"/>
              <a:t>Presents are received</a:t>
            </a:r>
            <a:r>
              <a:rPr lang="en-GB" dirty="0" smtClean="0"/>
              <a:t> come and celebrate come and celebrate </a:t>
            </a:r>
          </a:p>
          <a:p>
            <a:r>
              <a:rPr lang="en-GB" dirty="0" smtClean="0"/>
              <a:t>Lift your voice in song. </a:t>
            </a:r>
          </a:p>
          <a:p>
            <a:endParaRPr lang="en-GB" dirty="0" smtClean="0"/>
          </a:p>
          <a:p>
            <a:endParaRPr lang="en-GB" dirty="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3842788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162</Words>
  <Application>Microsoft Office PowerPoint</Application>
  <PresentationFormat>On-screen Show (4:3)</PresentationFormat>
  <Paragraphs>26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The Eid Moon </vt:lpstr>
      <vt:lpstr>I can see the Eid moon shining high Show me where it shines up in the sky   From today we’ll sing and play we’ll all be friends together  From today we’ll sing and play wel’ll all be friends together  I can see the Eid moon shining high Show me where it shines up in the sky  </vt:lpstr>
      <vt:lpstr>Eid is here again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Eid Moon </dc:title>
  <dc:creator>Elizabeth Liddiard</dc:creator>
  <cp:lastModifiedBy>Elizabeth Liddiard</cp:lastModifiedBy>
  <cp:revision>1</cp:revision>
  <dcterms:created xsi:type="dcterms:W3CDTF">2019-05-20T15:48:38Z</dcterms:created>
  <dcterms:modified xsi:type="dcterms:W3CDTF">2019-05-20T15:56:26Z</dcterms:modified>
</cp:coreProperties>
</file>