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DB42A-C397-464C-936D-4211BEAFB4DB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CD5A15-ABF5-4A4C-B3CF-35615CB29E4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636912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GB" sz="7200" dirty="0" smtClean="0"/>
              <a:t>Yusuf Islam </a:t>
            </a:r>
            <a:endParaRPr lang="en-GB" sz="7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5321" y="980728"/>
            <a:ext cx="9361040" cy="1470025"/>
          </a:xfrm>
        </p:spPr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rgbClr val="002060"/>
                </a:solidFill>
              </a:rPr>
              <a:t>I look, I look, I see</a:t>
            </a:r>
            <a:endParaRPr lang="en-GB" sz="8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55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340768"/>
            <a:ext cx="89289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work, I work, I work, I strive</a:t>
            </a:r>
          </a:p>
          <a:p>
            <a:r>
              <a:rPr lang="en-GB" sz="4400" dirty="0" smtClean="0"/>
              <a:t>To make something of my life</a:t>
            </a:r>
          </a:p>
          <a:p>
            <a:endParaRPr lang="en-GB" sz="4400" dirty="0" smtClean="0"/>
          </a:p>
          <a:p>
            <a:r>
              <a:rPr lang="en-GB" sz="4400" dirty="0" smtClean="0"/>
              <a:t>I seek, I seek, I seek, I find</a:t>
            </a:r>
          </a:p>
          <a:p>
            <a:r>
              <a:rPr lang="en-GB" sz="4400" dirty="0" smtClean="0"/>
              <a:t>I find another hill to climb</a:t>
            </a:r>
          </a:p>
        </p:txBody>
      </p:sp>
    </p:spTree>
    <p:extLst>
      <p:ext uri="{BB962C8B-B14F-4D97-AF65-F5344CB8AC3E}">
        <p14:creationId xmlns:p14="http://schemas.microsoft.com/office/powerpoint/2010/main" val="1654400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340768"/>
            <a:ext cx="89289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 everything we do</a:t>
            </a:r>
          </a:p>
          <a:p>
            <a:r>
              <a:rPr lang="en-GB" sz="4400" dirty="0" smtClean="0"/>
              <a:t>We dedicate to You</a:t>
            </a:r>
          </a:p>
          <a:p>
            <a:endParaRPr lang="en-GB" sz="4400" dirty="0" smtClean="0"/>
          </a:p>
          <a:p>
            <a:r>
              <a:rPr lang="en-GB" sz="4400" dirty="0" smtClean="0"/>
              <a:t>Cause You made us</a:t>
            </a:r>
          </a:p>
          <a:p>
            <a:r>
              <a:rPr lang="en-GB" sz="4400" dirty="0" smtClean="0"/>
              <a:t>We are for You</a:t>
            </a:r>
          </a:p>
        </p:txBody>
      </p:sp>
    </p:spTree>
    <p:extLst>
      <p:ext uri="{BB962C8B-B14F-4D97-AF65-F5344CB8AC3E}">
        <p14:creationId xmlns:p14="http://schemas.microsoft.com/office/powerpoint/2010/main" val="1359406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44624"/>
            <a:ext cx="91805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look, I look, I look, I see</a:t>
            </a:r>
          </a:p>
          <a:p>
            <a:endParaRPr lang="en-GB" sz="4400" dirty="0" smtClean="0"/>
          </a:p>
          <a:p>
            <a:r>
              <a:rPr lang="en-GB" sz="4400" dirty="0" smtClean="0"/>
              <a:t>He sent the Prophet to show us the way</a:t>
            </a:r>
          </a:p>
          <a:p>
            <a:endParaRPr lang="en-GB" sz="4400" dirty="0" smtClean="0"/>
          </a:p>
          <a:p>
            <a:r>
              <a:rPr lang="en-GB" sz="4400" dirty="0" smtClean="0"/>
              <a:t>He made Religion that Day</a:t>
            </a:r>
          </a:p>
          <a:p>
            <a:r>
              <a:rPr lang="en-GB" sz="4400" dirty="0" smtClean="0"/>
              <a:t>Peace be upon him, upon him we pray</a:t>
            </a:r>
          </a:p>
          <a:p>
            <a:endParaRPr lang="en-GB" sz="4400" dirty="0" smtClean="0"/>
          </a:p>
          <a:p>
            <a:r>
              <a:rPr lang="en-GB" sz="4400" dirty="0" err="1" smtClean="0"/>
              <a:t>Salatullah</a:t>
            </a:r>
            <a:r>
              <a:rPr lang="en-GB" sz="4400" dirty="0" smtClean="0"/>
              <a:t>, </a:t>
            </a:r>
            <a:r>
              <a:rPr lang="en-GB" sz="4400" dirty="0" err="1" smtClean="0"/>
              <a:t>wa</a:t>
            </a:r>
            <a:r>
              <a:rPr lang="en-GB" sz="4400" dirty="0" smtClean="0"/>
              <a:t> </a:t>
            </a:r>
            <a:r>
              <a:rPr lang="en-GB" sz="4400" dirty="0" err="1" smtClean="0"/>
              <a:t>salamu</a:t>
            </a:r>
            <a:r>
              <a:rPr lang="en-GB" sz="4400" dirty="0" smtClean="0"/>
              <a:t> ‘</a:t>
            </a:r>
            <a:r>
              <a:rPr lang="en-GB" sz="4400" dirty="0" err="1" smtClean="0"/>
              <a:t>alyhi</a:t>
            </a:r>
            <a:endParaRPr lang="en-GB" sz="4400" dirty="0" smtClean="0"/>
          </a:p>
        </p:txBody>
      </p:sp>
    </p:spTree>
    <p:extLst>
      <p:ext uri="{BB962C8B-B14F-4D97-AF65-F5344CB8AC3E}">
        <p14:creationId xmlns:p14="http://schemas.microsoft.com/office/powerpoint/2010/main" val="3042991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602706"/>
            <a:ext cx="91805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He sent the Prophet to show us the way</a:t>
            </a:r>
          </a:p>
          <a:p>
            <a:endParaRPr lang="en-GB" sz="4400" dirty="0" smtClean="0"/>
          </a:p>
          <a:p>
            <a:r>
              <a:rPr lang="en-GB" sz="4400" dirty="0" smtClean="0"/>
              <a:t>He made Religion that Day</a:t>
            </a:r>
          </a:p>
          <a:p>
            <a:r>
              <a:rPr lang="en-GB" sz="4400" dirty="0" smtClean="0"/>
              <a:t>Peace be upon him, upon him we pray</a:t>
            </a:r>
          </a:p>
          <a:p>
            <a:endParaRPr lang="en-GB" sz="4400" dirty="0" smtClean="0"/>
          </a:p>
          <a:p>
            <a:r>
              <a:rPr lang="en-GB" sz="4400" dirty="0" err="1" smtClean="0"/>
              <a:t>Salatullah</a:t>
            </a:r>
            <a:r>
              <a:rPr lang="en-GB" sz="4400" dirty="0" smtClean="0"/>
              <a:t>, </a:t>
            </a:r>
            <a:r>
              <a:rPr lang="en-GB" sz="4400" dirty="0" err="1" smtClean="0"/>
              <a:t>wa</a:t>
            </a:r>
            <a:r>
              <a:rPr lang="en-GB" sz="4400" dirty="0" smtClean="0"/>
              <a:t> </a:t>
            </a:r>
            <a:r>
              <a:rPr lang="en-GB" sz="4400" dirty="0" err="1" smtClean="0"/>
              <a:t>salamu</a:t>
            </a:r>
            <a:r>
              <a:rPr lang="en-GB" sz="4400" dirty="0" smtClean="0"/>
              <a:t> ‘</a:t>
            </a:r>
            <a:r>
              <a:rPr lang="en-GB" sz="4400" dirty="0" err="1" smtClean="0"/>
              <a:t>alyhi</a:t>
            </a:r>
            <a:endParaRPr lang="en-GB" sz="4400" dirty="0" smtClean="0"/>
          </a:p>
        </p:txBody>
      </p:sp>
    </p:spTree>
    <p:extLst>
      <p:ext uri="{BB962C8B-B14F-4D97-AF65-F5344CB8AC3E}">
        <p14:creationId xmlns:p14="http://schemas.microsoft.com/office/powerpoint/2010/main" val="283867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602706"/>
            <a:ext cx="91805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Peace be upon him, upon him we pray</a:t>
            </a:r>
          </a:p>
          <a:p>
            <a:endParaRPr lang="en-GB" sz="4400" dirty="0" smtClean="0"/>
          </a:p>
          <a:p>
            <a:r>
              <a:rPr lang="en-GB" sz="4400" dirty="0" err="1" smtClean="0"/>
              <a:t>Salatullah</a:t>
            </a:r>
            <a:r>
              <a:rPr lang="en-GB" sz="4400" dirty="0" smtClean="0"/>
              <a:t>, </a:t>
            </a:r>
            <a:r>
              <a:rPr lang="en-GB" sz="4400" dirty="0" err="1" smtClean="0"/>
              <a:t>wa</a:t>
            </a:r>
            <a:r>
              <a:rPr lang="en-GB" sz="4400" dirty="0" smtClean="0"/>
              <a:t> </a:t>
            </a:r>
            <a:r>
              <a:rPr lang="en-GB" sz="4400" dirty="0" err="1" smtClean="0"/>
              <a:t>salamu</a:t>
            </a:r>
            <a:r>
              <a:rPr lang="en-GB" sz="4400" dirty="0" smtClean="0"/>
              <a:t> ‘</a:t>
            </a:r>
            <a:r>
              <a:rPr lang="en-GB" sz="4400" dirty="0" err="1" smtClean="0"/>
              <a:t>alyhi</a:t>
            </a:r>
            <a:endParaRPr lang="en-GB" sz="4400" dirty="0" smtClean="0"/>
          </a:p>
        </p:txBody>
      </p:sp>
    </p:spTree>
    <p:extLst>
      <p:ext uri="{BB962C8B-B14F-4D97-AF65-F5344CB8AC3E}">
        <p14:creationId xmlns:p14="http://schemas.microsoft.com/office/powerpoint/2010/main" val="7716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24744"/>
            <a:ext cx="686585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I look, I look, I look, I see</a:t>
            </a:r>
          </a:p>
          <a:p>
            <a:r>
              <a:rPr lang="en-GB" sz="4400" dirty="0" smtClean="0"/>
              <a:t>I see a world of beauty</a:t>
            </a:r>
          </a:p>
          <a:p>
            <a:endParaRPr lang="en-GB" sz="4400" dirty="0" smtClean="0"/>
          </a:p>
          <a:p>
            <a:r>
              <a:rPr lang="en-GB" sz="4400" dirty="0" smtClean="0"/>
              <a:t>I touch, I touch, I touch, I feel</a:t>
            </a:r>
          </a:p>
          <a:p>
            <a:r>
              <a:rPr lang="en-GB" sz="4400" dirty="0" smtClean="0"/>
              <a:t>I feel a world around so real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1638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24744"/>
            <a:ext cx="61206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 everything I do</a:t>
            </a:r>
          </a:p>
          <a:p>
            <a:r>
              <a:rPr lang="en-GB" sz="4400" dirty="0" smtClean="0"/>
              <a:t>I dedicate to You</a:t>
            </a:r>
          </a:p>
          <a:p>
            <a:endParaRPr lang="en-GB" sz="4400" dirty="0" smtClean="0"/>
          </a:p>
          <a:p>
            <a:r>
              <a:rPr lang="en-GB" sz="4400" dirty="0" smtClean="0"/>
              <a:t>Cause You made me</a:t>
            </a:r>
          </a:p>
          <a:p>
            <a:r>
              <a:rPr lang="en-GB" sz="4400" dirty="0" smtClean="0"/>
              <a:t>I am for You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63913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24744"/>
            <a:ext cx="61206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listen, listen, listen, I hear</a:t>
            </a:r>
          </a:p>
          <a:p>
            <a:r>
              <a:rPr lang="en-GB" sz="4400" dirty="0" smtClean="0"/>
              <a:t>I hear the words of God so clear</a:t>
            </a:r>
          </a:p>
        </p:txBody>
      </p:sp>
    </p:spTree>
    <p:extLst>
      <p:ext uri="{BB962C8B-B14F-4D97-AF65-F5344CB8AC3E}">
        <p14:creationId xmlns:p14="http://schemas.microsoft.com/office/powerpoint/2010/main" val="101412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24744"/>
            <a:ext cx="61206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read, I read, I read, I know</a:t>
            </a:r>
          </a:p>
          <a:p>
            <a:endParaRPr lang="en-GB" sz="4400" dirty="0" smtClean="0"/>
          </a:p>
          <a:p>
            <a:r>
              <a:rPr lang="en-GB" sz="4400" dirty="0" smtClean="0"/>
              <a:t>It helps my knowledge grow</a:t>
            </a:r>
          </a:p>
        </p:txBody>
      </p:sp>
    </p:spTree>
    <p:extLst>
      <p:ext uri="{BB962C8B-B14F-4D97-AF65-F5344CB8AC3E}">
        <p14:creationId xmlns:p14="http://schemas.microsoft.com/office/powerpoint/2010/main" val="171612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24744"/>
            <a:ext cx="61206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 everything we do</a:t>
            </a:r>
          </a:p>
          <a:p>
            <a:r>
              <a:rPr lang="en-GB" sz="4400" dirty="0" smtClean="0"/>
              <a:t>We dedicate to You</a:t>
            </a:r>
          </a:p>
          <a:p>
            <a:endParaRPr lang="en-GB" sz="4400" dirty="0" smtClean="0"/>
          </a:p>
          <a:p>
            <a:r>
              <a:rPr lang="en-GB" sz="4400" dirty="0" smtClean="0"/>
              <a:t>Cause You made us</a:t>
            </a:r>
          </a:p>
          <a:p>
            <a:r>
              <a:rPr lang="en-GB" sz="4400" dirty="0" smtClean="0"/>
              <a:t>We are for You</a:t>
            </a:r>
          </a:p>
          <a:p>
            <a:endParaRPr lang="en-GB" sz="4400" dirty="0"/>
          </a:p>
          <a:p>
            <a:r>
              <a:rPr lang="en-GB" sz="4400" dirty="0" smtClean="0"/>
              <a:t>I listen, listen, listen, I hear</a:t>
            </a:r>
          </a:p>
        </p:txBody>
      </p:sp>
    </p:spTree>
    <p:extLst>
      <p:ext uri="{BB962C8B-B14F-4D97-AF65-F5344CB8AC3E}">
        <p14:creationId xmlns:p14="http://schemas.microsoft.com/office/powerpoint/2010/main" val="411791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548680"/>
            <a:ext cx="89289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He sent the Prophet to show us the way</a:t>
            </a:r>
          </a:p>
          <a:p>
            <a:endParaRPr lang="en-GB" sz="4400" dirty="0" smtClean="0"/>
          </a:p>
          <a:p>
            <a:r>
              <a:rPr lang="en-GB" sz="4400" dirty="0" smtClean="0"/>
              <a:t>He made Religion that Day</a:t>
            </a:r>
          </a:p>
          <a:p>
            <a:r>
              <a:rPr lang="en-GB" sz="4400" dirty="0" smtClean="0"/>
              <a:t>Peace be upon him, upon him we pray</a:t>
            </a:r>
          </a:p>
          <a:p>
            <a:endParaRPr lang="en-GB" sz="4400" dirty="0" smtClean="0"/>
          </a:p>
          <a:p>
            <a:r>
              <a:rPr lang="en-GB" sz="4400" dirty="0" err="1" smtClean="0"/>
              <a:t>Salatullah</a:t>
            </a:r>
            <a:r>
              <a:rPr lang="en-GB" sz="4400" dirty="0" smtClean="0"/>
              <a:t>, </a:t>
            </a:r>
            <a:r>
              <a:rPr lang="en-GB" sz="4400" dirty="0" err="1" smtClean="0"/>
              <a:t>wa</a:t>
            </a:r>
            <a:r>
              <a:rPr lang="en-GB" sz="4400" dirty="0" smtClean="0"/>
              <a:t> </a:t>
            </a:r>
            <a:r>
              <a:rPr lang="en-GB" sz="4400" dirty="0" err="1" smtClean="0"/>
              <a:t>salamu</a:t>
            </a:r>
            <a:r>
              <a:rPr lang="en-GB" sz="4400" dirty="0" smtClean="0"/>
              <a:t> ‘</a:t>
            </a:r>
            <a:r>
              <a:rPr lang="en-GB" sz="4400" dirty="0" err="1" smtClean="0"/>
              <a:t>alyhi</a:t>
            </a:r>
            <a:endParaRPr lang="en-GB" sz="4400" dirty="0" smtClean="0"/>
          </a:p>
        </p:txBody>
      </p:sp>
    </p:spTree>
    <p:extLst>
      <p:ext uri="{BB962C8B-B14F-4D97-AF65-F5344CB8AC3E}">
        <p14:creationId xmlns:p14="http://schemas.microsoft.com/office/powerpoint/2010/main" val="29013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340768"/>
            <a:ext cx="89289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I sleep I sleep, I sleep, I dream</a:t>
            </a:r>
          </a:p>
          <a:p>
            <a:r>
              <a:rPr lang="en-GB" sz="4400" dirty="0" smtClean="0"/>
              <a:t>I dream I’m in a garden green</a:t>
            </a:r>
          </a:p>
          <a:p>
            <a:endParaRPr lang="en-GB" sz="4400" dirty="0" smtClean="0"/>
          </a:p>
          <a:p>
            <a:r>
              <a:rPr lang="en-GB" sz="4400" dirty="0" smtClean="0"/>
              <a:t>I wish, I wish, I wish, I pray</a:t>
            </a:r>
          </a:p>
          <a:p>
            <a:r>
              <a:rPr lang="en-GB" sz="4400" dirty="0" smtClean="0"/>
              <a:t>I pray to be here everyday</a:t>
            </a:r>
          </a:p>
        </p:txBody>
      </p:sp>
    </p:spTree>
    <p:extLst>
      <p:ext uri="{BB962C8B-B14F-4D97-AF65-F5344CB8AC3E}">
        <p14:creationId xmlns:p14="http://schemas.microsoft.com/office/powerpoint/2010/main" val="2006250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340768"/>
            <a:ext cx="89289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And everything I do</a:t>
            </a:r>
          </a:p>
          <a:p>
            <a:r>
              <a:rPr lang="en-GB" sz="4400" dirty="0" smtClean="0"/>
              <a:t>I dedicate to You</a:t>
            </a:r>
          </a:p>
          <a:p>
            <a:endParaRPr lang="en-GB" sz="4400" dirty="0" smtClean="0"/>
          </a:p>
          <a:p>
            <a:r>
              <a:rPr lang="en-GB" sz="4400" dirty="0" smtClean="0"/>
              <a:t>Cause You made me</a:t>
            </a:r>
          </a:p>
          <a:p>
            <a:r>
              <a:rPr lang="en-GB" sz="4400" dirty="0" smtClean="0"/>
              <a:t>I am for You</a:t>
            </a:r>
          </a:p>
        </p:txBody>
      </p:sp>
    </p:spTree>
    <p:extLst>
      <p:ext uri="{BB962C8B-B14F-4D97-AF65-F5344CB8AC3E}">
        <p14:creationId xmlns:p14="http://schemas.microsoft.com/office/powerpoint/2010/main" val="410813803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</TotalTime>
  <Words>332</Words>
  <Application>Microsoft Office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Slipstream</vt:lpstr>
      <vt:lpstr>I look, I look, I see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look, I look, I see</dc:title>
  <dc:creator>Elizabeth Liddiard</dc:creator>
  <cp:lastModifiedBy>Elizabeth Liddiard</cp:lastModifiedBy>
  <cp:revision>2</cp:revision>
  <dcterms:created xsi:type="dcterms:W3CDTF">2019-05-15T15:34:01Z</dcterms:created>
  <dcterms:modified xsi:type="dcterms:W3CDTF">2019-05-15T15:46:33Z</dcterms:modified>
</cp:coreProperties>
</file>