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9FD20-9383-45DA-9407-AD3926DB7BE6}" type="datetimeFigureOut">
              <a:rPr lang="en-GB" smtClean="0"/>
              <a:t>13/09/2013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C9E92-F104-46A7-82B5-9F12782006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9FD20-9383-45DA-9407-AD3926DB7BE6}" type="datetimeFigureOut">
              <a:rPr lang="en-GB" smtClean="0"/>
              <a:t>13/09/2013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C9E92-F104-46A7-82B5-9F12782006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9FD20-9383-45DA-9407-AD3926DB7BE6}" type="datetimeFigureOut">
              <a:rPr lang="en-GB" smtClean="0"/>
              <a:t>13/09/2013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C9E92-F104-46A7-82B5-9F12782006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9FD20-9383-45DA-9407-AD3926DB7BE6}" type="datetimeFigureOut">
              <a:rPr lang="en-GB" smtClean="0"/>
              <a:t>13/09/2013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C9E92-F104-46A7-82B5-9F12782006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9FD20-9383-45DA-9407-AD3926DB7BE6}" type="datetimeFigureOut">
              <a:rPr lang="en-GB" smtClean="0"/>
              <a:t>13/09/2013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C9E92-F104-46A7-82B5-9F12782006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9FD20-9383-45DA-9407-AD3926DB7BE6}" type="datetimeFigureOut">
              <a:rPr lang="en-GB" smtClean="0"/>
              <a:t>13/09/2013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C9E92-F104-46A7-82B5-9F12782006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9FD20-9383-45DA-9407-AD3926DB7BE6}" type="datetimeFigureOut">
              <a:rPr lang="en-GB" smtClean="0"/>
              <a:t>13/09/2013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C9E92-F104-46A7-82B5-9F12782006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9FD20-9383-45DA-9407-AD3926DB7BE6}" type="datetimeFigureOut">
              <a:rPr lang="en-GB" smtClean="0"/>
              <a:t>13/09/2013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C9E92-F104-46A7-82B5-9F12782006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9FD20-9383-45DA-9407-AD3926DB7BE6}" type="datetimeFigureOut">
              <a:rPr lang="en-GB" smtClean="0"/>
              <a:t>13/09/2013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C9E92-F104-46A7-82B5-9F12782006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9FD20-9383-45DA-9407-AD3926DB7BE6}" type="datetimeFigureOut">
              <a:rPr lang="en-GB" smtClean="0"/>
              <a:t>13/09/2013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C9E92-F104-46A7-82B5-9F12782006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9FD20-9383-45DA-9407-AD3926DB7BE6}" type="datetimeFigureOut">
              <a:rPr lang="en-GB" smtClean="0"/>
              <a:t>13/09/2013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C9E92-F104-46A7-82B5-9F12782006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9FD20-9383-45DA-9407-AD3926DB7BE6}" type="datetimeFigureOut">
              <a:rPr lang="en-GB" smtClean="0"/>
              <a:t>13/09/2013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C9E92-F104-46A7-82B5-9F127820063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2232248"/>
          </a:xfrm>
        </p:spPr>
        <p:txBody>
          <a:bodyPr>
            <a:normAutofit/>
          </a:bodyPr>
          <a:lstStyle/>
          <a:p>
            <a:r>
              <a:rPr lang="en-GB" sz="8800" dirty="0" smtClean="0"/>
              <a:t>Refuge</a:t>
            </a:r>
            <a:endParaRPr lang="en-GB" sz="8800" dirty="0"/>
          </a:p>
        </p:txBody>
      </p:sp>
      <p:pic>
        <p:nvPicPr>
          <p:cNvPr id="1030" name="Picture 6" descr="http://www.bbc.co.uk/pressoffice/images/bbc/programmes_tv_idents_and_screenshots/250taking_ca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717032"/>
            <a:ext cx="2381250" cy="2714626"/>
          </a:xfrm>
          <a:prstGeom prst="rect">
            <a:avLst/>
          </a:prstGeom>
          <a:noFill/>
        </p:spPr>
      </p:pic>
      <p:pic>
        <p:nvPicPr>
          <p:cNvPr id="1032" name="Picture 8" descr="http://t2.gstatic.com/images?q=tbn:ANd9GcQv1cac4XsikUtMCLkGFAkfo8BWs21idy7ykXZ3bbsz8ED0Azd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04664"/>
            <a:ext cx="1914525" cy="2381250"/>
          </a:xfrm>
          <a:prstGeom prst="rect">
            <a:avLst/>
          </a:prstGeom>
          <a:noFill/>
        </p:spPr>
      </p:pic>
      <p:pic>
        <p:nvPicPr>
          <p:cNvPr id="1034" name="Picture 10" descr="http://www.astorservices.org/children/wp-content/uploads/friendship-hand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3789040"/>
            <a:ext cx="2857500" cy="2857500"/>
          </a:xfrm>
          <a:prstGeom prst="rect">
            <a:avLst/>
          </a:prstGeom>
          <a:noFill/>
        </p:spPr>
      </p:pic>
      <p:pic>
        <p:nvPicPr>
          <p:cNvPr id="1038" name="Picture 14" descr="http://i.istockimg.com/file_thumbview_approve/9642114/2/stock-photo-9642114-rear-view-of-a-five-friendship-childre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04664"/>
            <a:ext cx="3028319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	There’s </a:t>
            </a:r>
            <a:r>
              <a:rPr lang="en-GB" dirty="0"/>
              <a:t>always someone standing on their own outside the crowd who looks bewildered and confused.</a:t>
            </a:r>
          </a:p>
          <a:p>
            <a:pPr>
              <a:buNone/>
            </a:pPr>
            <a:r>
              <a:rPr lang="en-GB" dirty="0" smtClean="0"/>
              <a:t>	They </a:t>
            </a:r>
            <a:r>
              <a:rPr lang="en-GB" dirty="0"/>
              <a:t>try to make some sense of all the jostling and the jokes but still they don’t look that amused.</a:t>
            </a:r>
          </a:p>
          <a:p>
            <a:pPr>
              <a:buNone/>
            </a:pPr>
            <a:r>
              <a:rPr lang="en-GB" dirty="0" smtClean="0"/>
              <a:t>	What </a:t>
            </a:r>
            <a:r>
              <a:rPr lang="en-GB" dirty="0"/>
              <a:t>place, what life, what did they leave behind?</a:t>
            </a:r>
          </a:p>
          <a:p>
            <a:pPr>
              <a:buNone/>
            </a:pPr>
            <a:r>
              <a:rPr lang="en-GB" dirty="0" smtClean="0"/>
              <a:t>	What </a:t>
            </a:r>
            <a:r>
              <a:rPr lang="en-GB" dirty="0"/>
              <a:t>sights, what sounds, what thoughts are on their mind?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	I’ve </a:t>
            </a:r>
            <a:r>
              <a:rPr lang="en-GB" dirty="0"/>
              <a:t>noticed that your accent has an unfamiliar sound; sometimes it seems you hate us all.</a:t>
            </a:r>
          </a:p>
          <a:p>
            <a:pPr>
              <a:buNone/>
            </a:pPr>
            <a:r>
              <a:rPr lang="en-GB" dirty="0" smtClean="0"/>
              <a:t>	In </a:t>
            </a:r>
            <a:r>
              <a:rPr lang="en-GB" dirty="0"/>
              <a:t>silence you retreat into a closed and private world behind your own protective wall.</a:t>
            </a:r>
          </a:p>
          <a:p>
            <a:pPr>
              <a:buNone/>
            </a:pPr>
            <a:r>
              <a:rPr lang="en-GB" dirty="0" smtClean="0"/>
              <a:t>	What </a:t>
            </a:r>
            <a:r>
              <a:rPr lang="en-GB" dirty="0"/>
              <a:t>crimes, what hurt, what wars have you survived?</a:t>
            </a:r>
          </a:p>
          <a:p>
            <a:pPr>
              <a:buNone/>
            </a:pPr>
            <a:r>
              <a:rPr lang="en-GB" dirty="0" smtClean="0"/>
              <a:t>	What </a:t>
            </a:r>
            <a:r>
              <a:rPr lang="en-GB" dirty="0"/>
              <a:t>hopes, what dreams were left when you arrived?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	Who’ll </a:t>
            </a:r>
            <a:r>
              <a:rPr lang="en-GB" dirty="0"/>
              <a:t>be your refuge, your shelter, your fortress?</a:t>
            </a:r>
          </a:p>
          <a:p>
            <a:pPr>
              <a:buNone/>
            </a:pPr>
            <a:r>
              <a:rPr lang="en-GB" dirty="0" smtClean="0"/>
              <a:t>	Who’ll </a:t>
            </a:r>
            <a:r>
              <a:rPr lang="en-GB" dirty="0"/>
              <a:t>be your champion?</a:t>
            </a:r>
          </a:p>
          <a:p>
            <a:pPr>
              <a:buNone/>
            </a:pPr>
            <a:r>
              <a:rPr lang="en-GB" dirty="0" smtClean="0"/>
              <a:t>	Who’ll </a:t>
            </a:r>
            <a:r>
              <a:rPr lang="en-GB" dirty="0"/>
              <a:t>be your refuge, your pilot, your brother, your northern star?</a:t>
            </a:r>
          </a:p>
          <a:p>
            <a:pPr>
              <a:buNone/>
            </a:pPr>
            <a:r>
              <a:rPr lang="en-GB" dirty="0" smtClean="0"/>
              <a:t>	Who </a:t>
            </a:r>
            <a:r>
              <a:rPr lang="en-GB" dirty="0"/>
              <a:t>will be your second sight; the light that guides your way at night?</a:t>
            </a:r>
          </a:p>
          <a:p>
            <a:pPr>
              <a:buNone/>
            </a:pPr>
            <a:r>
              <a:rPr lang="en-GB" dirty="0" smtClean="0"/>
              <a:t>	Don’t </a:t>
            </a:r>
            <a:r>
              <a:rPr lang="en-GB" dirty="0"/>
              <a:t>be down-hearted.</a:t>
            </a:r>
          </a:p>
          <a:p>
            <a:pPr>
              <a:buNone/>
            </a:pPr>
            <a:r>
              <a:rPr lang="en-GB" dirty="0" smtClean="0"/>
              <a:t>	I’ll </a:t>
            </a:r>
            <a:r>
              <a:rPr lang="en-GB" dirty="0"/>
              <a:t>be your refuge, I’ll be your refuge.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	There’s </a:t>
            </a:r>
            <a:r>
              <a:rPr lang="en-GB" dirty="0"/>
              <a:t>nothing wrong with being shy and </a:t>
            </a:r>
            <a:r>
              <a:rPr lang="en-GB" dirty="0" err="1"/>
              <a:t>ev’rybody</a:t>
            </a:r>
            <a:r>
              <a:rPr lang="en-GB" dirty="0"/>
              <a:t> knows that fools speak louder than the rest.</a:t>
            </a:r>
          </a:p>
          <a:p>
            <a:pPr>
              <a:buNone/>
            </a:pPr>
            <a:r>
              <a:rPr lang="en-GB" dirty="0" smtClean="0"/>
              <a:t>	(… </a:t>
            </a:r>
            <a:r>
              <a:rPr lang="en-GB" dirty="0"/>
              <a:t>that fools speak louder than the rest.)</a:t>
            </a:r>
          </a:p>
          <a:p>
            <a:pPr>
              <a:buNone/>
            </a:pPr>
            <a:r>
              <a:rPr lang="en-GB" dirty="0" smtClean="0"/>
              <a:t>	Let </a:t>
            </a:r>
            <a:r>
              <a:rPr lang="en-GB" dirty="0"/>
              <a:t>no-one tell you how to think or what is right or true: you are not weak or second best.</a:t>
            </a:r>
          </a:p>
          <a:p>
            <a:pPr>
              <a:buNone/>
            </a:pPr>
            <a:r>
              <a:rPr lang="en-GB" dirty="0" smtClean="0"/>
              <a:t>	(… </a:t>
            </a:r>
            <a:r>
              <a:rPr lang="en-GB" dirty="0"/>
              <a:t>you are not weak or second best.)</a:t>
            </a:r>
          </a:p>
          <a:p>
            <a:pPr>
              <a:buNone/>
            </a:pPr>
            <a:r>
              <a:rPr lang="en-GB" dirty="0" smtClean="0"/>
              <a:t>	What </a:t>
            </a:r>
            <a:r>
              <a:rPr lang="en-GB" dirty="0"/>
              <a:t>crimes, what hurt, what wars have you survived? (echo)</a:t>
            </a:r>
          </a:p>
          <a:p>
            <a:pPr>
              <a:buNone/>
            </a:pPr>
            <a:r>
              <a:rPr lang="en-GB" dirty="0" smtClean="0"/>
              <a:t>	What </a:t>
            </a:r>
            <a:r>
              <a:rPr lang="en-GB" dirty="0"/>
              <a:t>hopes, what dreams were left when you arrived? (echo)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	I’ll </a:t>
            </a:r>
            <a:r>
              <a:rPr lang="en-GB" dirty="0"/>
              <a:t>be your refuge, your shelter, your fortress,</a:t>
            </a:r>
          </a:p>
          <a:p>
            <a:pPr>
              <a:buNone/>
            </a:pPr>
            <a:r>
              <a:rPr lang="en-GB" dirty="0" smtClean="0"/>
              <a:t>	I’ll </a:t>
            </a:r>
            <a:r>
              <a:rPr lang="en-GB" dirty="0"/>
              <a:t>be your champion.</a:t>
            </a:r>
          </a:p>
          <a:p>
            <a:pPr>
              <a:buNone/>
            </a:pPr>
            <a:r>
              <a:rPr lang="en-GB" dirty="0" smtClean="0"/>
              <a:t>	I’ll </a:t>
            </a:r>
            <a:r>
              <a:rPr lang="en-GB" dirty="0"/>
              <a:t>be your refuge, your pilot, your brother, your northern star.</a:t>
            </a:r>
          </a:p>
          <a:p>
            <a:pPr>
              <a:buNone/>
            </a:pPr>
            <a:r>
              <a:rPr lang="en-GB" dirty="0" smtClean="0"/>
              <a:t>	I </a:t>
            </a:r>
            <a:r>
              <a:rPr lang="en-GB" dirty="0"/>
              <a:t>will be your second sight; the light that guides your way at night.</a:t>
            </a:r>
          </a:p>
          <a:p>
            <a:pPr>
              <a:buNone/>
            </a:pPr>
            <a:r>
              <a:rPr lang="en-GB" dirty="0" smtClean="0"/>
              <a:t>	Don’t </a:t>
            </a:r>
            <a:r>
              <a:rPr lang="en-GB" dirty="0"/>
              <a:t>be down-hearted.</a:t>
            </a:r>
          </a:p>
          <a:p>
            <a:pPr>
              <a:buNone/>
            </a:pPr>
            <a:r>
              <a:rPr lang="en-GB" dirty="0" smtClean="0"/>
              <a:t>	I’ll </a:t>
            </a:r>
            <a:r>
              <a:rPr lang="en-GB" dirty="0"/>
              <a:t>be your refuge, I’ll be your refuge,</a:t>
            </a:r>
          </a:p>
          <a:p>
            <a:pPr>
              <a:buNone/>
            </a:pPr>
            <a:r>
              <a:rPr lang="en-GB" dirty="0" smtClean="0"/>
              <a:t>	I’ll </a:t>
            </a:r>
            <a:r>
              <a:rPr lang="en-GB" dirty="0"/>
              <a:t>be your refuge. I’ll be your refuge, I’ll be your refuge, refuge.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Refuge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Refuge</dc:title>
  <dc:creator>Julia</dc:creator>
  <cp:lastModifiedBy>Julia</cp:lastModifiedBy>
  <cp:revision>1</cp:revision>
  <dcterms:created xsi:type="dcterms:W3CDTF">2013-09-13T15:38:11Z</dcterms:created>
  <dcterms:modified xsi:type="dcterms:W3CDTF">2013-09-13T15:47:18Z</dcterms:modified>
</cp:coreProperties>
</file>