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41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35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12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25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25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8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52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61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74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D25E2-F227-4992-B759-FC38FFBAACB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EAE9F-8536-43F1-A4E6-03CB40FEC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55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78966"/>
            <a:ext cx="9144000" cy="2434702"/>
          </a:xfrm>
        </p:spPr>
        <p:txBody>
          <a:bodyPr>
            <a:normAutofit/>
          </a:bodyPr>
          <a:lstStyle/>
          <a:p>
            <a:r>
              <a:rPr lang="en-GB" sz="8000" b="1" dirty="0" smtClean="0"/>
              <a:t>This Is Me</a:t>
            </a:r>
            <a:endParaRPr lang="en-GB" sz="8000" b="1" dirty="0"/>
          </a:p>
        </p:txBody>
      </p:sp>
    </p:spTree>
    <p:extLst>
      <p:ext uri="{BB962C8B-B14F-4D97-AF65-F5344CB8AC3E}">
        <p14:creationId xmlns:p14="http://schemas.microsoft.com/office/powerpoint/2010/main" val="300515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336"/>
            <a:ext cx="10515600" cy="6220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I am not a stranger to the dark,</a:t>
            </a:r>
          </a:p>
          <a:p>
            <a:pPr marL="0" indent="0" algn="ctr">
              <a:buNone/>
            </a:pPr>
            <a:r>
              <a:rPr lang="en-GB" sz="3200" dirty="0" smtClean="0"/>
              <a:t>Hide away they say, </a:t>
            </a:r>
            <a:r>
              <a:rPr lang="en-GB" sz="3200" dirty="0" err="1" smtClean="0"/>
              <a:t>‘cause</a:t>
            </a:r>
            <a:r>
              <a:rPr lang="en-GB" sz="3200" dirty="0" smtClean="0"/>
              <a:t> we don’t want your broken parts.</a:t>
            </a:r>
          </a:p>
          <a:p>
            <a:pPr marL="0" indent="0" algn="ctr">
              <a:buNone/>
            </a:pPr>
            <a:r>
              <a:rPr lang="en-GB" sz="3200" dirty="0" smtClean="0"/>
              <a:t>I’ve learned to be ashamed of all my scars,</a:t>
            </a:r>
          </a:p>
          <a:p>
            <a:pPr marL="0" indent="0" algn="ctr">
              <a:buNone/>
            </a:pPr>
            <a:r>
              <a:rPr lang="en-GB" sz="3200" dirty="0" smtClean="0"/>
              <a:t>Run away they say, no one’ll love you as you are.</a:t>
            </a:r>
          </a:p>
          <a:p>
            <a:pPr marL="0" indent="0" algn="ctr">
              <a:buNone/>
            </a:pPr>
            <a:r>
              <a:rPr lang="en-GB" sz="3200" dirty="0" smtClean="0"/>
              <a:t>But, I won’t let them break me down to dust,</a:t>
            </a:r>
          </a:p>
          <a:p>
            <a:pPr marL="0" indent="0" algn="ctr">
              <a:buNone/>
            </a:pPr>
            <a:r>
              <a:rPr lang="en-GB" sz="3200" dirty="0" smtClean="0"/>
              <a:t>I know that there’s a place for us,</a:t>
            </a:r>
          </a:p>
          <a:p>
            <a:pPr marL="0" indent="0" algn="ctr">
              <a:buNone/>
            </a:pPr>
            <a:r>
              <a:rPr lang="en-GB" sz="3200" dirty="0" smtClean="0"/>
              <a:t>For we are glorious.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5196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336"/>
            <a:ext cx="10515600" cy="6220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 smtClean="0"/>
              <a:t>When the sharpest words </a:t>
            </a:r>
            <a:r>
              <a:rPr lang="en-GB" sz="3200" dirty="0" err="1" smtClean="0"/>
              <a:t>wanna</a:t>
            </a:r>
            <a:r>
              <a:rPr lang="en-GB" sz="3200" dirty="0" smtClean="0"/>
              <a:t> cut me down,</a:t>
            </a:r>
          </a:p>
          <a:p>
            <a:pPr marL="0" indent="0" algn="ctr">
              <a:buNone/>
            </a:pPr>
            <a:r>
              <a:rPr lang="en-GB" sz="3200" dirty="0" smtClean="0"/>
              <a:t>I’m </a:t>
            </a:r>
            <a:r>
              <a:rPr lang="en-GB" sz="3200" dirty="0" err="1" smtClean="0"/>
              <a:t>gonna</a:t>
            </a:r>
            <a:r>
              <a:rPr lang="en-GB" sz="3200" dirty="0" smtClean="0"/>
              <a:t> send a flood, </a:t>
            </a:r>
            <a:r>
              <a:rPr lang="en-GB" sz="3200" dirty="0" err="1" smtClean="0"/>
              <a:t>gonna</a:t>
            </a:r>
            <a:r>
              <a:rPr lang="en-GB" sz="3200" dirty="0" smtClean="0"/>
              <a:t> drown ‘</a:t>
            </a:r>
            <a:r>
              <a:rPr lang="en-GB" sz="3200" dirty="0" err="1" smtClean="0"/>
              <a:t>em</a:t>
            </a:r>
            <a:r>
              <a:rPr lang="en-GB" sz="3200" dirty="0" smtClean="0"/>
              <a:t> out,</a:t>
            </a:r>
          </a:p>
          <a:p>
            <a:pPr marL="0" indent="0" algn="ctr">
              <a:buNone/>
            </a:pPr>
            <a:r>
              <a:rPr lang="en-GB" sz="3200" dirty="0" smtClean="0"/>
              <a:t>I am brave, I am bruised,</a:t>
            </a:r>
          </a:p>
          <a:p>
            <a:pPr marL="0" indent="0" algn="ctr">
              <a:buNone/>
            </a:pPr>
            <a:r>
              <a:rPr lang="en-GB" sz="3200" dirty="0" smtClean="0"/>
              <a:t>I am who I’m meant to be, this is me.</a:t>
            </a:r>
          </a:p>
          <a:p>
            <a:pPr marL="0" indent="0" algn="ctr">
              <a:buNone/>
            </a:pPr>
            <a:r>
              <a:rPr lang="en-GB" sz="3200" dirty="0" smtClean="0"/>
              <a:t>Look out, </a:t>
            </a:r>
            <a:r>
              <a:rPr lang="en-GB" sz="3200" dirty="0" err="1" smtClean="0"/>
              <a:t>‘cause</a:t>
            </a:r>
            <a:r>
              <a:rPr lang="en-GB" sz="3200" dirty="0" smtClean="0"/>
              <a:t> here I come,</a:t>
            </a:r>
          </a:p>
          <a:p>
            <a:pPr marL="0" indent="0" algn="ctr">
              <a:buNone/>
            </a:pPr>
            <a:r>
              <a:rPr lang="en-GB" sz="3200" dirty="0" smtClean="0"/>
              <a:t>And I’m marching on to the beat I drum.</a:t>
            </a:r>
          </a:p>
          <a:p>
            <a:pPr marL="0" indent="0" algn="ctr">
              <a:buNone/>
            </a:pPr>
            <a:r>
              <a:rPr lang="en-GB" sz="3200" dirty="0" smtClean="0"/>
              <a:t>I’m not scared to be seen,</a:t>
            </a:r>
          </a:p>
          <a:p>
            <a:pPr marL="0" indent="0" algn="ctr">
              <a:buNone/>
            </a:pPr>
            <a:r>
              <a:rPr lang="en-GB" sz="3200" dirty="0" smtClean="0"/>
              <a:t>I make no apologies, this is me.</a:t>
            </a:r>
            <a:endParaRPr lang="en-GB" sz="3200" dirty="0"/>
          </a:p>
          <a:p>
            <a:pPr marL="0" indent="0" algn="ctr">
              <a:buNone/>
            </a:pPr>
            <a:r>
              <a:rPr lang="en-GB" sz="3200" dirty="0" smtClean="0"/>
              <a:t>Oh, oh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, this is me</a:t>
            </a:r>
            <a:r>
              <a:rPr lang="en-GB" sz="3200" dirty="0" smtClean="0"/>
              <a:t>!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64459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4" y="283336"/>
            <a:ext cx="10998558" cy="6220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dirty="0" smtClean="0"/>
              <a:t>Another round of bullets hits my skin,</a:t>
            </a:r>
          </a:p>
          <a:p>
            <a:pPr marL="0" indent="0" algn="ctr">
              <a:buNone/>
            </a:pPr>
            <a:r>
              <a:rPr lang="en-GB" sz="3200" dirty="0" smtClean="0"/>
              <a:t>Well fire away </a:t>
            </a:r>
            <a:r>
              <a:rPr lang="en-GB" sz="3200" dirty="0" err="1" smtClean="0"/>
              <a:t>‘cause</a:t>
            </a:r>
            <a:r>
              <a:rPr lang="en-GB" sz="3200" dirty="0" smtClean="0"/>
              <a:t> today </a:t>
            </a:r>
            <a:r>
              <a:rPr lang="en-GB" sz="3200" dirty="0" smtClean="0"/>
              <a:t>I won’t let the shame sink in.</a:t>
            </a:r>
          </a:p>
          <a:p>
            <a:pPr marL="0" indent="0" algn="ctr">
              <a:buNone/>
            </a:pPr>
            <a:r>
              <a:rPr lang="en-GB" sz="3200" dirty="0" smtClean="0"/>
              <a:t>We are </a:t>
            </a:r>
            <a:r>
              <a:rPr lang="en-GB" sz="3200" dirty="0" err="1" smtClean="0"/>
              <a:t>burstin</a:t>
            </a:r>
            <a:r>
              <a:rPr lang="en-GB" sz="3200" dirty="0" smtClean="0"/>
              <a:t>’ through the barricades and </a:t>
            </a:r>
            <a:r>
              <a:rPr lang="en-GB" sz="3200" dirty="0" err="1" smtClean="0"/>
              <a:t>reachin</a:t>
            </a:r>
            <a:r>
              <a:rPr lang="en-GB" sz="3200" dirty="0" smtClean="0"/>
              <a:t>’ for the sun,</a:t>
            </a:r>
          </a:p>
          <a:p>
            <a:pPr marL="0" indent="0" algn="ctr">
              <a:buNone/>
            </a:pPr>
            <a:r>
              <a:rPr lang="en-GB" sz="3200" dirty="0" smtClean="0"/>
              <a:t>(We are warriors) Yeah, that’s what we’ve become</a:t>
            </a:r>
          </a:p>
          <a:p>
            <a:pPr marL="0" indent="0" algn="ctr">
              <a:buNone/>
            </a:pPr>
            <a:r>
              <a:rPr lang="en-GB" sz="3200" dirty="0" smtClean="0"/>
              <a:t>(yeah, that’s what we’ve become)</a:t>
            </a:r>
          </a:p>
          <a:p>
            <a:pPr marL="0" indent="0" algn="ctr">
              <a:buNone/>
            </a:pPr>
            <a:r>
              <a:rPr lang="en-GB" sz="3200" dirty="0" smtClean="0"/>
              <a:t>I won’t let them break me down to dust,</a:t>
            </a:r>
          </a:p>
          <a:p>
            <a:pPr marL="0" indent="0" algn="ctr">
              <a:buNone/>
            </a:pPr>
            <a:r>
              <a:rPr lang="en-GB" sz="3200" dirty="0" smtClean="0"/>
              <a:t>I know that there’s a place for us,</a:t>
            </a:r>
          </a:p>
          <a:p>
            <a:pPr marL="0" indent="0" algn="ctr">
              <a:buNone/>
            </a:pPr>
            <a:r>
              <a:rPr lang="en-GB" sz="3200" dirty="0" smtClean="0"/>
              <a:t>For we are glorious.</a:t>
            </a:r>
          </a:p>
        </p:txBody>
      </p:sp>
    </p:spTree>
    <p:extLst>
      <p:ext uri="{BB962C8B-B14F-4D97-AF65-F5344CB8AC3E}">
        <p14:creationId xmlns:p14="http://schemas.microsoft.com/office/powerpoint/2010/main" val="376363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336"/>
            <a:ext cx="10515600" cy="6220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 smtClean="0"/>
              <a:t>When the sharpest words </a:t>
            </a:r>
            <a:r>
              <a:rPr lang="en-GB" sz="3200" dirty="0" err="1" smtClean="0"/>
              <a:t>wanna</a:t>
            </a:r>
            <a:r>
              <a:rPr lang="en-GB" sz="3200" dirty="0" smtClean="0"/>
              <a:t> cut me down,</a:t>
            </a:r>
          </a:p>
          <a:p>
            <a:pPr marL="0" indent="0" algn="ctr">
              <a:buNone/>
            </a:pPr>
            <a:r>
              <a:rPr lang="en-GB" sz="3200" dirty="0" smtClean="0"/>
              <a:t>I’m </a:t>
            </a:r>
            <a:r>
              <a:rPr lang="en-GB" sz="3200" dirty="0" err="1" smtClean="0"/>
              <a:t>gonna</a:t>
            </a:r>
            <a:r>
              <a:rPr lang="en-GB" sz="3200" dirty="0" smtClean="0"/>
              <a:t> send a flood, </a:t>
            </a:r>
            <a:r>
              <a:rPr lang="en-GB" sz="3200" dirty="0" err="1" smtClean="0"/>
              <a:t>gonna</a:t>
            </a:r>
            <a:r>
              <a:rPr lang="en-GB" sz="3200" dirty="0" smtClean="0"/>
              <a:t> drown ‘</a:t>
            </a:r>
            <a:r>
              <a:rPr lang="en-GB" sz="3200" dirty="0" err="1" smtClean="0"/>
              <a:t>em</a:t>
            </a:r>
            <a:r>
              <a:rPr lang="en-GB" sz="3200" dirty="0" smtClean="0"/>
              <a:t> out,</a:t>
            </a:r>
          </a:p>
          <a:p>
            <a:pPr marL="0" indent="0" algn="ctr">
              <a:buNone/>
            </a:pPr>
            <a:r>
              <a:rPr lang="en-GB" sz="3200" dirty="0" smtClean="0"/>
              <a:t>I am brave, I am bruised,</a:t>
            </a:r>
          </a:p>
          <a:p>
            <a:pPr marL="0" indent="0" algn="ctr">
              <a:buNone/>
            </a:pPr>
            <a:r>
              <a:rPr lang="en-GB" sz="3200" dirty="0" smtClean="0"/>
              <a:t>I am who I’m meant to be, this is me.</a:t>
            </a:r>
          </a:p>
          <a:p>
            <a:pPr marL="0" indent="0" algn="ctr">
              <a:buNone/>
            </a:pPr>
            <a:r>
              <a:rPr lang="en-GB" sz="3200" dirty="0" smtClean="0"/>
              <a:t>Look out, </a:t>
            </a:r>
            <a:r>
              <a:rPr lang="en-GB" sz="3200" dirty="0" err="1" smtClean="0"/>
              <a:t>‘cause</a:t>
            </a:r>
            <a:r>
              <a:rPr lang="en-GB" sz="3200" dirty="0" smtClean="0"/>
              <a:t> here I come,</a:t>
            </a:r>
          </a:p>
          <a:p>
            <a:pPr marL="0" indent="0" algn="ctr">
              <a:buNone/>
            </a:pPr>
            <a:r>
              <a:rPr lang="en-GB" sz="3200" dirty="0" smtClean="0"/>
              <a:t>And I’m marching on to the beat I drum.</a:t>
            </a:r>
          </a:p>
          <a:p>
            <a:pPr marL="0" indent="0" algn="ctr">
              <a:buNone/>
            </a:pPr>
            <a:r>
              <a:rPr lang="en-GB" sz="3200" dirty="0" smtClean="0"/>
              <a:t>I’m not scared to be seen,</a:t>
            </a:r>
          </a:p>
          <a:p>
            <a:pPr marL="0" indent="0" algn="ctr">
              <a:buNone/>
            </a:pPr>
            <a:r>
              <a:rPr lang="en-GB" sz="3200" dirty="0" smtClean="0"/>
              <a:t>I make no apologies, this is me.</a:t>
            </a:r>
            <a:endParaRPr lang="en-GB" sz="3200" dirty="0"/>
          </a:p>
          <a:p>
            <a:pPr marL="0" indent="0" algn="ctr">
              <a:buNone/>
            </a:pPr>
            <a:r>
              <a:rPr lang="en-GB" sz="3200" dirty="0" smtClean="0"/>
              <a:t>Oh, oh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, this is me</a:t>
            </a:r>
            <a:r>
              <a:rPr lang="en-GB" sz="3200" dirty="0" smtClean="0"/>
              <a:t>!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74764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206062"/>
            <a:ext cx="11513713" cy="64523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200" dirty="0" smtClean="0"/>
              <a:t>And I know that I deserve your love, </a:t>
            </a:r>
          </a:p>
          <a:p>
            <a:pPr marL="0" indent="0" algn="ctr">
              <a:buNone/>
            </a:pPr>
            <a:r>
              <a:rPr lang="en-GB" sz="3200" dirty="0" smtClean="0"/>
              <a:t>(Oh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oh)</a:t>
            </a:r>
          </a:p>
          <a:p>
            <a:pPr marL="0" indent="0" algn="ctr">
              <a:buNone/>
            </a:pPr>
            <a:r>
              <a:rPr lang="en-GB" sz="3200" dirty="0" smtClean="0"/>
              <a:t>There’s nothing I’m not worthy of</a:t>
            </a:r>
          </a:p>
          <a:p>
            <a:pPr marL="0" indent="0" algn="ctr">
              <a:buNone/>
            </a:pPr>
            <a:r>
              <a:rPr lang="en-GB" sz="3200" dirty="0" smtClean="0"/>
              <a:t>When the sharpest words </a:t>
            </a:r>
            <a:r>
              <a:rPr lang="en-GB" sz="3200" dirty="0" err="1" smtClean="0"/>
              <a:t>wanna</a:t>
            </a:r>
            <a:r>
              <a:rPr lang="en-GB" sz="3200" dirty="0" smtClean="0"/>
              <a:t> cut me down,</a:t>
            </a:r>
          </a:p>
          <a:p>
            <a:pPr marL="0" indent="0" algn="ctr">
              <a:buNone/>
            </a:pPr>
            <a:r>
              <a:rPr lang="en-GB" sz="3200" dirty="0" smtClean="0"/>
              <a:t>I’m </a:t>
            </a:r>
            <a:r>
              <a:rPr lang="en-GB" sz="3200" dirty="0" err="1" smtClean="0"/>
              <a:t>gonna</a:t>
            </a:r>
            <a:r>
              <a:rPr lang="en-GB" sz="3200" dirty="0" smtClean="0"/>
              <a:t> send a flood, </a:t>
            </a:r>
            <a:r>
              <a:rPr lang="en-GB" sz="3200" dirty="0" err="1" smtClean="0"/>
              <a:t>gonna</a:t>
            </a:r>
            <a:r>
              <a:rPr lang="en-GB" sz="3200" dirty="0" smtClean="0"/>
              <a:t> drown ‘</a:t>
            </a:r>
            <a:r>
              <a:rPr lang="en-GB" sz="3200" dirty="0" err="1" smtClean="0"/>
              <a:t>em</a:t>
            </a:r>
            <a:r>
              <a:rPr lang="en-GB" sz="3200" dirty="0" smtClean="0"/>
              <a:t> out,</a:t>
            </a:r>
          </a:p>
          <a:p>
            <a:pPr marL="0" indent="0" algn="ctr">
              <a:buNone/>
            </a:pPr>
            <a:r>
              <a:rPr lang="en-GB" sz="3200" dirty="0" smtClean="0"/>
              <a:t>This is brave, this is bruised, this is who I’m meant to be, this is me.</a:t>
            </a:r>
          </a:p>
          <a:p>
            <a:pPr marL="0" indent="0" algn="ctr">
              <a:buNone/>
            </a:pPr>
            <a:r>
              <a:rPr lang="en-GB" sz="3200" dirty="0" smtClean="0"/>
              <a:t>Look out </a:t>
            </a:r>
            <a:r>
              <a:rPr lang="en-GB" sz="3200" dirty="0" err="1" smtClean="0"/>
              <a:t>‘cause</a:t>
            </a:r>
            <a:r>
              <a:rPr lang="en-GB" sz="3200" dirty="0" smtClean="0"/>
              <a:t> here I come;</a:t>
            </a:r>
          </a:p>
          <a:p>
            <a:pPr marL="0" indent="0" algn="ctr">
              <a:buNone/>
            </a:pPr>
            <a:r>
              <a:rPr lang="en-GB" sz="3200" dirty="0" smtClean="0"/>
              <a:t>And I’m marching on to the beat I drum,</a:t>
            </a:r>
          </a:p>
          <a:p>
            <a:pPr marL="0" indent="0" algn="ctr">
              <a:buNone/>
            </a:pPr>
            <a:r>
              <a:rPr lang="en-GB" sz="3200" dirty="0" smtClean="0"/>
              <a:t>I’m not scared to be seen, I make no apologies, this is me.</a:t>
            </a:r>
          </a:p>
          <a:p>
            <a:pPr marL="0" indent="0" algn="ctr">
              <a:buNone/>
            </a:pPr>
            <a:r>
              <a:rPr lang="en-GB" sz="3200" dirty="0" smtClean="0"/>
              <a:t>Whenever the words </a:t>
            </a:r>
            <a:r>
              <a:rPr lang="en-GB" sz="3200" dirty="0" err="1" smtClean="0"/>
              <a:t>wanna</a:t>
            </a:r>
            <a:r>
              <a:rPr lang="en-GB" sz="3200" dirty="0" smtClean="0"/>
              <a:t> cut me down,</a:t>
            </a:r>
          </a:p>
          <a:p>
            <a:pPr marL="0" indent="0" algn="ctr">
              <a:buNone/>
            </a:pPr>
            <a:r>
              <a:rPr lang="en-GB" sz="3200" dirty="0" smtClean="0"/>
              <a:t>I’ll send the flood to drown ‘</a:t>
            </a:r>
            <a:r>
              <a:rPr lang="en-GB" sz="3200" dirty="0" err="1" smtClean="0"/>
              <a:t>em</a:t>
            </a:r>
            <a:r>
              <a:rPr lang="en-GB" sz="3200" dirty="0" smtClean="0"/>
              <a:t> out, oh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 </a:t>
            </a:r>
            <a:r>
              <a:rPr lang="en-GB" sz="3200" dirty="0" err="1" smtClean="0"/>
              <a:t>oh</a:t>
            </a:r>
            <a:r>
              <a:rPr lang="en-GB" sz="3200" dirty="0" smtClean="0"/>
              <a:t>,</a:t>
            </a:r>
          </a:p>
          <a:p>
            <a:pPr marL="0" indent="0" algn="ctr">
              <a:buNone/>
            </a:pPr>
            <a:r>
              <a:rPr lang="en-GB" sz="3200" dirty="0" smtClean="0"/>
              <a:t>This is me!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6057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462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This Is 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Greatest Showman - Finale</dc:title>
  <dc:creator>Julia Fraser</dc:creator>
  <cp:lastModifiedBy>Julia Fraser</cp:lastModifiedBy>
  <cp:revision>6</cp:revision>
  <dcterms:created xsi:type="dcterms:W3CDTF">2018-08-30T13:00:10Z</dcterms:created>
  <dcterms:modified xsi:type="dcterms:W3CDTF">2019-02-25T14:17:18Z</dcterms:modified>
</cp:coreProperties>
</file>