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0DE1-3659-4ABB-A2DC-40AAB4B63DCE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0017-F993-4B2D-8600-48A8BF5D1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148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0DE1-3659-4ABB-A2DC-40AAB4B63DCE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0017-F993-4B2D-8600-48A8BF5D1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45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0DE1-3659-4ABB-A2DC-40AAB4B63DCE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0017-F993-4B2D-8600-48A8BF5D1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043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0DE1-3659-4ABB-A2DC-40AAB4B63DCE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0017-F993-4B2D-8600-48A8BF5D1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135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0DE1-3659-4ABB-A2DC-40AAB4B63DCE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0017-F993-4B2D-8600-48A8BF5D1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01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0DE1-3659-4ABB-A2DC-40AAB4B63DCE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0017-F993-4B2D-8600-48A8BF5D1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557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0DE1-3659-4ABB-A2DC-40AAB4B63DCE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0017-F993-4B2D-8600-48A8BF5D1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15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0DE1-3659-4ABB-A2DC-40AAB4B63DCE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0017-F993-4B2D-8600-48A8BF5D1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35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0DE1-3659-4ABB-A2DC-40AAB4B63DCE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0017-F993-4B2D-8600-48A8BF5D1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794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0DE1-3659-4ABB-A2DC-40AAB4B63DCE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0017-F993-4B2D-8600-48A8BF5D1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30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0DE1-3659-4ABB-A2DC-40AAB4B63DCE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0017-F993-4B2D-8600-48A8BF5D1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438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 t="-40000" b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A0DE1-3659-4ABB-A2DC-40AAB4B63DCE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0017-F993-4B2D-8600-48A8BF5D1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836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t="-40000" b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3792"/>
            <a:ext cx="9144000" cy="1700011"/>
          </a:xfrm>
        </p:spPr>
        <p:txBody>
          <a:bodyPr>
            <a:normAutofit/>
          </a:bodyPr>
          <a:lstStyle/>
          <a:p>
            <a:r>
              <a:rPr lang="en-GB" sz="8000" dirty="0" smtClean="0"/>
              <a:t>Viva La Vida</a:t>
            </a:r>
            <a:endParaRPr lang="en-GB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382592"/>
            <a:ext cx="9144000" cy="850005"/>
          </a:xfrm>
        </p:spPr>
        <p:txBody>
          <a:bodyPr/>
          <a:lstStyle/>
          <a:p>
            <a:r>
              <a:rPr lang="en-GB" dirty="0" smtClean="0"/>
              <a:t>Young Voices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674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"/>
            <a:ext cx="10515600" cy="62333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3200" dirty="0" smtClean="0"/>
              <a:t>I used to rule the world,</a:t>
            </a:r>
          </a:p>
          <a:p>
            <a:pPr marL="0" indent="0" algn="ctr">
              <a:buNone/>
            </a:pPr>
            <a:r>
              <a:rPr lang="en-GB" sz="3200" dirty="0" smtClean="0"/>
              <a:t>Seas would rise when I gave the word,</a:t>
            </a:r>
          </a:p>
          <a:p>
            <a:pPr marL="0" indent="0" algn="ctr">
              <a:buNone/>
            </a:pPr>
            <a:r>
              <a:rPr lang="en-GB" sz="3200" dirty="0" smtClean="0"/>
              <a:t>Now in the morning I sleep alone,</a:t>
            </a:r>
          </a:p>
          <a:p>
            <a:pPr marL="0" indent="0" algn="ctr">
              <a:buNone/>
            </a:pPr>
            <a:r>
              <a:rPr lang="en-GB" sz="3200" dirty="0" smtClean="0"/>
              <a:t>Sweep the streets I used to own.</a:t>
            </a:r>
          </a:p>
          <a:p>
            <a:pPr marL="0" indent="0" algn="ctr">
              <a:buNone/>
            </a:pPr>
            <a:endParaRPr lang="en-GB" sz="3200" dirty="0"/>
          </a:p>
          <a:p>
            <a:pPr marL="0" indent="0" algn="ctr">
              <a:buNone/>
            </a:pPr>
            <a:r>
              <a:rPr lang="en-GB" sz="3200" dirty="0" smtClean="0"/>
              <a:t>I used to roll the dice, feel the fear in my enemies’ eyes</a:t>
            </a:r>
          </a:p>
          <a:p>
            <a:pPr marL="0" indent="0" algn="ctr">
              <a:buNone/>
            </a:pPr>
            <a:r>
              <a:rPr lang="en-GB" sz="3200" dirty="0" smtClean="0"/>
              <a:t>Listen as the crowd would sing,</a:t>
            </a:r>
          </a:p>
          <a:p>
            <a:pPr marL="0" indent="0" algn="ctr">
              <a:buNone/>
            </a:pPr>
            <a:r>
              <a:rPr lang="en-GB" sz="3200" dirty="0" smtClean="0"/>
              <a:t>“Now the old king is dead, long live the king,”</a:t>
            </a:r>
          </a:p>
          <a:p>
            <a:pPr marL="0" indent="0" algn="ctr">
              <a:buNone/>
            </a:pPr>
            <a:r>
              <a:rPr lang="en-GB" sz="3200" dirty="0" smtClean="0"/>
              <a:t>One minute I held the key,</a:t>
            </a:r>
          </a:p>
          <a:p>
            <a:pPr marL="0" indent="0" algn="ctr">
              <a:buNone/>
            </a:pPr>
            <a:r>
              <a:rPr lang="en-GB" sz="3200" dirty="0" smtClean="0"/>
              <a:t>Next the walls were closed on me,</a:t>
            </a:r>
          </a:p>
          <a:p>
            <a:pPr marL="0" indent="0" algn="ctr">
              <a:buNone/>
            </a:pPr>
            <a:r>
              <a:rPr lang="en-GB" sz="3200" dirty="0" smtClean="0"/>
              <a:t>And I discovered that my castles stand</a:t>
            </a:r>
          </a:p>
          <a:p>
            <a:pPr marL="0" indent="0" algn="ctr">
              <a:buNone/>
            </a:pPr>
            <a:r>
              <a:rPr lang="en-GB" sz="3200" dirty="0" smtClean="0"/>
              <a:t>Upon pillars of salt and pillars of sand.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92595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37882"/>
            <a:ext cx="10515600" cy="58985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I hear Jerusalem bells aringing,</a:t>
            </a:r>
          </a:p>
          <a:p>
            <a:pPr marL="0" indent="0" algn="ctr">
              <a:buNone/>
            </a:pPr>
            <a:r>
              <a:rPr lang="en-GB" sz="3200" dirty="0" smtClean="0"/>
              <a:t>Roman </a:t>
            </a:r>
            <a:r>
              <a:rPr lang="en-GB" sz="3200" dirty="0" smtClean="0"/>
              <a:t>Cavalry </a:t>
            </a:r>
            <a:r>
              <a:rPr lang="en-GB" sz="3200" dirty="0" smtClean="0"/>
              <a:t>choirs are singing,</a:t>
            </a:r>
          </a:p>
          <a:p>
            <a:pPr marL="0" indent="0" algn="ctr">
              <a:buNone/>
            </a:pPr>
            <a:r>
              <a:rPr lang="en-GB" sz="3200" dirty="0" smtClean="0"/>
              <a:t>Be my mirror, my sword and shield,</a:t>
            </a:r>
          </a:p>
          <a:p>
            <a:pPr marL="0" indent="0" algn="ctr">
              <a:buNone/>
            </a:pPr>
            <a:r>
              <a:rPr lang="en-GB" sz="3200" dirty="0" smtClean="0"/>
              <a:t>My missionaries in a foreign field,</a:t>
            </a:r>
          </a:p>
          <a:p>
            <a:pPr marL="0" indent="0" algn="ctr">
              <a:buNone/>
            </a:pPr>
            <a:r>
              <a:rPr lang="en-GB" sz="3200" dirty="0" smtClean="0"/>
              <a:t>For some reason I can’t explain,</a:t>
            </a:r>
          </a:p>
          <a:p>
            <a:pPr marL="0" indent="0" algn="ctr">
              <a:buNone/>
            </a:pPr>
            <a:r>
              <a:rPr lang="en-GB" sz="3200" dirty="0" smtClean="0"/>
              <a:t>I know St Peter won’t call my name,</a:t>
            </a:r>
          </a:p>
          <a:p>
            <a:pPr marL="0" indent="0" algn="ctr">
              <a:buNone/>
            </a:pPr>
            <a:r>
              <a:rPr lang="en-GB" sz="3200" dirty="0" smtClean="0"/>
              <a:t>Never an honest word,</a:t>
            </a:r>
          </a:p>
          <a:p>
            <a:pPr marL="0" indent="0" algn="ctr">
              <a:buNone/>
            </a:pPr>
            <a:r>
              <a:rPr lang="en-GB" sz="3200" dirty="0" smtClean="0"/>
              <a:t>And that was when I ruled the world.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52105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37882"/>
            <a:ext cx="10515600" cy="58985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It was a wicked and wild wind,</a:t>
            </a:r>
          </a:p>
          <a:p>
            <a:pPr marL="0" indent="0" algn="ctr">
              <a:buNone/>
            </a:pPr>
            <a:r>
              <a:rPr lang="en-GB" sz="3200" dirty="0" smtClean="0"/>
              <a:t>Blew down the doors to let me in;</a:t>
            </a:r>
          </a:p>
          <a:p>
            <a:pPr marL="0" indent="0" algn="ctr">
              <a:buNone/>
            </a:pPr>
            <a:r>
              <a:rPr lang="en-GB" sz="3200" dirty="0" smtClean="0"/>
              <a:t>Shattered windows and the sound of drums,</a:t>
            </a:r>
          </a:p>
          <a:p>
            <a:pPr marL="0" indent="0" algn="ctr">
              <a:buNone/>
            </a:pPr>
            <a:r>
              <a:rPr lang="en-GB" sz="3200" dirty="0" smtClean="0"/>
              <a:t>People couldn’t believe what I’d become,</a:t>
            </a:r>
          </a:p>
          <a:p>
            <a:pPr marL="0" indent="0" algn="ctr">
              <a:buNone/>
            </a:pPr>
            <a:r>
              <a:rPr lang="en-GB" sz="3200" dirty="0" smtClean="0"/>
              <a:t>Revolutionaries wait,</a:t>
            </a:r>
          </a:p>
          <a:p>
            <a:pPr marL="0" indent="0" algn="ctr">
              <a:buNone/>
            </a:pPr>
            <a:r>
              <a:rPr lang="en-GB" sz="3200" dirty="0" smtClean="0"/>
              <a:t>For my head on a silver plate,</a:t>
            </a:r>
          </a:p>
          <a:p>
            <a:pPr marL="0" indent="0" algn="ctr">
              <a:buNone/>
            </a:pPr>
            <a:r>
              <a:rPr lang="en-GB" sz="3200" dirty="0" smtClean="0"/>
              <a:t>Just a puppet on a lonely string,</a:t>
            </a:r>
          </a:p>
          <a:p>
            <a:pPr marL="0" indent="0" algn="ctr">
              <a:buNone/>
            </a:pPr>
            <a:r>
              <a:rPr lang="en-GB" sz="3200" dirty="0" smtClean="0"/>
              <a:t>Ah, who would ever </a:t>
            </a:r>
            <a:r>
              <a:rPr lang="en-GB" sz="3200" dirty="0" err="1" smtClean="0"/>
              <a:t>wanna</a:t>
            </a:r>
            <a:r>
              <a:rPr lang="en-GB" sz="3200" dirty="0" smtClean="0"/>
              <a:t> be king?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2829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37882"/>
            <a:ext cx="10515600" cy="58985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3200" dirty="0" smtClean="0"/>
              <a:t>I hear Jerusalem bells aringing,</a:t>
            </a:r>
          </a:p>
          <a:p>
            <a:pPr marL="0" indent="0" algn="ctr">
              <a:buNone/>
            </a:pPr>
            <a:r>
              <a:rPr lang="en-GB" sz="3200" dirty="0" smtClean="0"/>
              <a:t>Roman </a:t>
            </a:r>
            <a:r>
              <a:rPr lang="en-GB" sz="3200" dirty="0" smtClean="0"/>
              <a:t>Cavalry </a:t>
            </a:r>
            <a:r>
              <a:rPr lang="en-GB" sz="3200" dirty="0" smtClean="0"/>
              <a:t>choirs are singing,</a:t>
            </a:r>
          </a:p>
          <a:p>
            <a:pPr marL="0" indent="0" algn="ctr">
              <a:buNone/>
            </a:pPr>
            <a:r>
              <a:rPr lang="en-GB" sz="3200" dirty="0" smtClean="0"/>
              <a:t>Be my mirror, my sword and shield,</a:t>
            </a:r>
          </a:p>
          <a:p>
            <a:pPr marL="0" indent="0" algn="ctr">
              <a:buNone/>
            </a:pPr>
            <a:r>
              <a:rPr lang="en-GB" sz="3200" dirty="0" smtClean="0"/>
              <a:t>My missionaries in a foreign field,</a:t>
            </a:r>
          </a:p>
          <a:p>
            <a:pPr marL="0" indent="0" algn="ctr">
              <a:buNone/>
            </a:pPr>
            <a:r>
              <a:rPr lang="en-GB" sz="3200" dirty="0" smtClean="0"/>
              <a:t>For some reason I can’t explain,</a:t>
            </a:r>
          </a:p>
          <a:p>
            <a:pPr marL="0" indent="0" algn="ctr">
              <a:buNone/>
            </a:pPr>
            <a:r>
              <a:rPr lang="en-GB" sz="3200" dirty="0" smtClean="0"/>
              <a:t>I know St Peter won’t call my name,</a:t>
            </a:r>
          </a:p>
          <a:p>
            <a:pPr marL="0" indent="0" algn="ctr">
              <a:buNone/>
            </a:pPr>
            <a:r>
              <a:rPr lang="en-GB" sz="3200" dirty="0" smtClean="0"/>
              <a:t>Never an honest word,</a:t>
            </a:r>
          </a:p>
          <a:p>
            <a:pPr marL="0" indent="0" algn="ctr">
              <a:buNone/>
            </a:pPr>
            <a:r>
              <a:rPr lang="en-GB" sz="3200" dirty="0" smtClean="0"/>
              <a:t>And that was when I ruled the world.</a:t>
            </a:r>
          </a:p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Ah </a:t>
            </a:r>
            <a:r>
              <a:rPr lang="en-GB" sz="3200" dirty="0" err="1"/>
              <a:t>A</a:t>
            </a:r>
            <a:r>
              <a:rPr lang="en-GB" sz="3200" dirty="0" err="1" smtClean="0"/>
              <a:t>h</a:t>
            </a:r>
            <a:r>
              <a:rPr lang="en-GB" sz="3200" dirty="0" smtClean="0"/>
              <a:t> </a:t>
            </a:r>
            <a:r>
              <a:rPr lang="en-GB" sz="3200" dirty="0" err="1" smtClean="0"/>
              <a:t>Ah</a:t>
            </a:r>
            <a:r>
              <a:rPr lang="en-GB" sz="3200" dirty="0" smtClean="0"/>
              <a:t> </a:t>
            </a:r>
            <a:r>
              <a:rPr lang="en-GB" sz="3200" dirty="0" err="1" smtClean="0"/>
              <a:t>Ah</a:t>
            </a:r>
            <a:r>
              <a:rPr lang="en-GB" sz="3200" dirty="0" smtClean="0"/>
              <a:t> </a:t>
            </a:r>
            <a:r>
              <a:rPr lang="en-GB" sz="3200" dirty="0" err="1" smtClean="0"/>
              <a:t>Ah</a:t>
            </a:r>
            <a:r>
              <a:rPr lang="en-GB" sz="3200" dirty="0" smtClean="0"/>
              <a:t> </a:t>
            </a:r>
            <a:r>
              <a:rPr lang="en-GB" sz="3200" dirty="0" err="1" smtClean="0"/>
              <a:t>Ah</a:t>
            </a:r>
            <a:r>
              <a:rPr lang="en-GB" sz="3200" dirty="0" smtClean="0"/>
              <a:t> </a:t>
            </a:r>
            <a:r>
              <a:rPr lang="en-GB" sz="3200" dirty="0" err="1" smtClean="0"/>
              <a:t>Ah</a:t>
            </a:r>
            <a:r>
              <a:rPr lang="en-GB" sz="3200" dirty="0" smtClean="0"/>
              <a:t> </a:t>
            </a:r>
            <a:r>
              <a:rPr lang="en-GB" sz="3200" dirty="0" err="1" smtClean="0"/>
              <a:t>Ah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8488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37882"/>
            <a:ext cx="10515600" cy="58985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3200" dirty="0"/>
              <a:t>Ah </a:t>
            </a:r>
            <a:r>
              <a:rPr lang="en-GB" sz="3200" dirty="0" err="1"/>
              <a:t>Ah</a:t>
            </a:r>
            <a:r>
              <a:rPr lang="en-GB" sz="3200" dirty="0"/>
              <a:t> </a:t>
            </a:r>
            <a:r>
              <a:rPr lang="en-GB" sz="3200" dirty="0" err="1"/>
              <a:t>Ah</a:t>
            </a:r>
            <a:r>
              <a:rPr lang="en-GB" sz="3200" dirty="0"/>
              <a:t> </a:t>
            </a:r>
            <a:r>
              <a:rPr lang="en-GB" sz="3200" dirty="0" err="1"/>
              <a:t>Ah</a:t>
            </a:r>
            <a:r>
              <a:rPr lang="en-GB" sz="3200" dirty="0"/>
              <a:t> </a:t>
            </a:r>
            <a:r>
              <a:rPr lang="en-GB" sz="3200" dirty="0" err="1"/>
              <a:t>Ah</a:t>
            </a:r>
            <a:r>
              <a:rPr lang="en-GB" sz="3200" dirty="0"/>
              <a:t> </a:t>
            </a:r>
            <a:r>
              <a:rPr lang="en-GB" sz="3200" dirty="0" err="1"/>
              <a:t>Ah</a:t>
            </a:r>
            <a:r>
              <a:rPr lang="en-GB" sz="3200" dirty="0"/>
              <a:t> </a:t>
            </a:r>
            <a:r>
              <a:rPr lang="en-GB" sz="3200" dirty="0" err="1"/>
              <a:t>Ah</a:t>
            </a:r>
            <a:r>
              <a:rPr lang="en-GB" sz="3200" dirty="0"/>
              <a:t> </a:t>
            </a:r>
            <a:r>
              <a:rPr lang="en-GB" sz="3200" dirty="0" err="1"/>
              <a:t>Ah</a:t>
            </a:r>
            <a:endParaRPr lang="en-GB" sz="3200" dirty="0"/>
          </a:p>
          <a:p>
            <a:pPr marL="0" indent="0" algn="ctr">
              <a:buNone/>
            </a:pPr>
            <a:r>
              <a:rPr lang="en-GB" sz="3200" dirty="0" smtClean="0"/>
              <a:t>I hear Jerusalem bells aringing,</a:t>
            </a:r>
          </a:p>
          <a:p>
            <a:pPr marL="0" indent="0" algn="ctr">
              <a:buNone/>
            </a:pPr>
            <a:r>
              <a:rPr lang="en-GB" sz="3200" smtClean="0"/>
              <a:t>Roman </a:t>
            </a:r>
            <a:r>
              <a:rPr lang="en-GB" sz="3200" smtClean="0"/>
              <a:t>Cavalry </a:t>
            </a:r>
            <a:r>
              <a:rPr lang="en-GB" sz="3200" dirty="0" smtClean="0"/>
              <a:t>choirs are singing,</a:t>
            </a:r>
          </a:p>
          <a:p>
            <a:pPr marL="0" indent="0" algn="ctr">
              <a:buNone/>
            </a:pPr>
            <a:r>
              <a:rPr lang="en-GB" sz="3200" dirty="0" smtClean="0"/>
              <a:t>Be my mirror, my sword and shield,</a:t>
            </a:r>
          </a:p>
          <a:p>
            <a:pPr marL="0" indent="0" algn="ctr">
              <a:buNone/>
            </a:pPr>
            <a:r>
              <a:rPr lang="en-GB" sz="3200" dirty="0" smtClean="0"/>
              <a:t>My missionaries in a foreign field,</a:t>
            </a:r>
          </a:p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For some reason I can’t explain,</a:t>
            </a:r>
          </a:p>
          <a:p>
            <a:pPr marL="0" indent="0" algn="ctr">
              <a:buNone/>
            </a:pPr>
            <a:r>
              <a:rPr lang="en-GB" sz="3200" dirty="0" smtClean="0"/>
              <a:t>I know St Peter won’t call my name,</a:t>
            </a:r>
          </a:p>
          <a:p>
            <a:pPr marL="0" indent="0" algn="ctr">
              <a:buNone/>
            </a:pPr>
            <a:r>
              <a:rPr lang="en-GB" sz="3200" dirty="0" smtClean="0"/>
              <a:t>Never an honest word,</a:t>
            </a:r>
          </a:p>
          <a:p>
            <a:pPr marL="0" indent="0" algn="ctr">
              <a:buNone/>
            </a:pPr>
            <a:r>
              <a:rPr lang="en-GB" sz="3200" dirty="0"/>
              <a:t>B</a:t>
            </a:r>
            <a:r>
              <a:rPr lang="en-GB" sz="3200" dirty="0" smtClean="0"/>
              <a:t>ut that was when I ruled the world.</a:t>
            </a:r>
          </a:p>
          <a:p>
            <a:pPr marL="0" indent="0" algn="ctr">
              <a:buNone/>
            </a:pPr>
            <a:r>
              <a:rPr lang="en-GB" sz="3200" dirty="0" smtClean="0"/>
              <a:t>Ooh </a:t>
            </a:r>
            <a:r>
              <a:rPr lang="en-GB" sz="3200" dirty="0" err="1" smtClean="0"/>
              <a:t>ooh</a:t>
            </a:r>
            <a:r>
              <a:rPr lang="en-GB" sz="3200" dirty="0" smtClean="0"/>
              <a:t> </a:t>
            </a:r>
            <a:r>
              <a:rPr lang="en-GB" sz="3200" dirty="0" err="1" smtClean="0"/>
              <a:t>ooh</a:t>
            </a:r>
            <a:r>
              <a:rPr lang="en-GB" sz="3200" dirty="0" smtClean="0"/>
              <a:t> </a:t>
            </a:r>
            <a:r>
              <a:rPr lang="en-GB" sz="3200" dirty="0" err="1" smtClean="0"/>
              <a:t>ooh</a:t>
            </a:r>
            <a:r>
              <a:rPr lang="en-GB" sz="3200" dirty="0" smtClean="0"/>
              <a:t>, </a:t>
            </a:r>
            <a:r>
              <a:rPr lang="en-GB" sz="3200" dirty="0"/>
              <a:t>o</a:t>
            </a:r>
            <a:r>
              <a:rPr lang="en-GB" sz="3200" dirty="0" smtClean="0"/>
              <a:t>oh ooh </a:t>
            </a:r>
            <a:r>
              <a:rPr lang="en-GB" sz="3200" dirty="0" err="1" smtClean="0"/>
              <a:t>ooh</a:t>
            </a:r>
            <a:r>
              <a:rPr lang="en-GB" sz="3200" dirty="0" smtClean="0"/>
              <a:t> </a:t>
            </a:r>
            <a:r>
              <a:rPr lang="en-GB" sz="3200" dirty="0" err="1" smtClean="0"/>
              <a:t>ooh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3550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363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Viva La Vida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Viva La Vida</dc:title>
  <dc:creator>Julia Fraser</dc:creator>
  <cp:lastModifiedBy>Kerry Watson</cp:lastModifiedBy>
  <cp:revision>4</cp:revision>
  <dcterms:created xsi:type="dcterms:W3CDTF">2018-08-30T11:07:50Z</dcterms:created>
  <dcterms:modified xsi:type="dcterms:W3CDTF">2019-01-17T09:32:04Z</dcterms:modified>
</cp:coreProperties>
</file>