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3BD1-D452-4B2A-A77B-BBC0678C9D1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C6CB-3AA2-46A7-B7A1-DA5522D180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9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3BD1-D452-4B2A-A77B-BBC0678C9D1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C6CB-3AA2-46A7-B7A1-DA5522D180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500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3BD1-D452-4B2A-A77B-BBC0678C9D1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C6CB-3AA2-46A7-B7A1-DA5522D180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53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3BD1-D452-4B2A-A77B-BBC0678C9D1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C6CB-3AA2-46A7-B7A1-DA5522D180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661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3BD1-D452-4B2A-A77B-BBC0678C9D1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C6CB-3AA2-46A7-B7A1-DA5522D180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857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3BD1-D452-4B2A-A77B-BBC0678C9D1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C6CB-3AA2-46A7-B7A1-DA5522D180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804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3BD1-D452-4B2A-A77B-BBC0678C9D1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C6CB-3AA2-46A7-B7A1-DA5522D180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10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3BD1-D452-4B2A-A77B-BBC0678C9D1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C6CB-3AA2-46A7-B7A1-DA5522D180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91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3BD1-D452-4B2A-A77B-BBC0678C9D1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C6CB-3AA2-46A7-B7A1-DA5522D180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53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3BD1-D452-4B2A-A77B-BBC0678C9D1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C6CB-3AA2-46A7-B7A1-DA5522D180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752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3BD1-D452-4B2A-A77B-BBC0678C9D1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C6CB-3AA2-46A7-B7A1-DA5522D180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357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93BD1-D452-4B2A-A77B-BBC0678C9D10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5C6CB-3AA2-46A7-B7A1-DA5522D180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897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15155"/>
            <a:ext cx="9144000" cy="2228045"/>
          </a:xfrm>
        </p:spPr>
        <p:txBody>
          <a:bodyPr>
            <a:normAutofit/>
          </a:bodyPr>
          <a:lstStyle/>
          <a:p>
            <a:r>
              <a:rPr lang="en-GB" sz="7200" b="1" dirty="0" smtClean="0"/>
              <a:t>We’re a Lot of Jolly Fellows</a:t>
            </a:r>
            <a:endParaRPr lang="en-GB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55324"/>
            <a:ext cx="9144000" cy="515155"/>
          </a:xfrm>
        </p:spPr>
        <p:txBody>
          <a:bodyPr/>
          <a:lstStyle/>
          <a:p>
            <a:r>
              <a:rPr lang="en-GB" dirty="0" smtClean="0"/>
              <a:t>To commemorate the Peace Day Riots in Luton – July 1919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459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2" y="386366"/>
            <a:ext cx="11165983" cy="62204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/>
              <a:t>(Sung: I’ve seen him, I’ve seen him, </a:t>
            </a:r>
          </a:p>
          <a:p>
            <a:pPr marL="0" indent="0" algn="ctr">
              <a:buNone/>
            </a:pPr>
            <a:r>
              <a:rPr lang="en-GB" dirty="0" smtClean="0"/>
              <a:t>Hanging on the Old Town Hall;)</a:t>
            </a:r>
          </a:p>
          <a:p>
            <a:pPr marL="0" indent="0" algn="ctr">
              <a:buNone/>
            </a:pPr>
            <a:r>
              <a:rPr lang="en-GB" dirty="0" smtClean="0"/>
              <a:t>Ration books were set alight, burning brightly through the night,</a:t>
            </a:r>
          </a:p>
          <a:p>
            <a:pPr marL="0" indent="0" algn="ctr">
              <a:buNone/>
            </a:pPr>
            <a:r>
              <a:rPr lang="en-GB" dirty="0" smtClean="0"/>
              <a:t>Flaming coupons all ablaze, fuelling the riot….</a:t>
            </a:r>
          </a:p>
          <a:p>
            <a:pPr marL="0" indent="0" algn="ctr">
              <a:buNone/>
            </a:pPr>
            <a:r>
              <a:rPr lang="en-GB" dirty="0" smtClean="0"/>
              <a:t>(Sung: I’ve seen him, I’ve seen him, </a:t>
            </a:r>
          </a:p>
          <a:p>
            <a:pPr marL="0" indent="0" algn="ctr">
              <a:buNone/>
            </a:pPr>
            <a:r>
              <a:rPr lang="en-GB" dirty="0" smtClean="0"/>
              <a:t>Hanging on the Old Town Hall;) </a:t>
            </a:r>
            <a:r>
              <a:rPr lang="en-GB" dirty="0" smtClean="0"/>
              <a:t>All together now, 1,2,3!</a:t>
            </a:r>
          </a:p>
          <a:p>
            <a:pPr marL="0" indent="0" algn="ctr">
              <a:buNone/>
            </a:pPr>
            <a:r>
              <a:rPr lang="en-GB" dirty="0" smtClean="0"/>
              <a:t>Sung: If you want to find old </a:t>
            </a:r>
            <a:r>
              <a:rPr lang="en-GB" dirty="0" err="1" smtClean="0"/>
              <a:t>Impey</a:t>
            </a:r>
            <a:r>
              <a:rPr lang="en-GB" dirty="0" smtClean="0"/>
              <a:t>, I know where he is, (YES!)</a:t>
            </a:r>
          </a:p>
          <a:p>
            <a:pPr marL="0" indent="0" algn="ctr">
              <a:buNone/>
            </a:pPr>
            <a:r>
              <a:rPr lang="en-GB" dirty="0" smtClean="0"/>
              <a:t>I know where he is, (YES!)</a:t>
            </a:r>
          </a:p>
          <a:p>
            <a:pPr marL="0" indent="0" algn="ctr">
              <a:buNone/>
            </a:pPr>
            <a:r>
              <a:rPr lang="en-GB" dirty="0" smtClean="0"/>
              <a:t>If you want to find old </a:t>
            </a:r>
            <a:r>
              <a:rPr lang="en-GB" dirty="0" err="1" smtClean="0"/>
              <a:t>Impey</a:t>
            </a:r>
            <a:r>
              <a:rPr lang="en-GB" dirty="0" smtClean="0"/>
              <a:t>, I know where he is,</a:t>
            </a:r>
          </a:p>
          <a:p>
            <a:pPr marL="0" indent="0" algn="ctr">
              <a:buNone/>
            </a:pPr>
            <a:r>
              <a:rPr lang="en-GB" dirty="0" smtClean="0"/>
              <a:t>Hanging on the Old Town Hall (THAT’S RIGHT!)</a:t>
            </a:r>
          </a:p>
          <a:p>
            <a:pPr marL="0" indent="0" algn="ctr">
              <a:buNone/>
            </a:pPr>
            <a:r>
              <a:rPr lang="en-GB" dirty="0" smtClean="0"/>
              <a:t>Sung: I’ve seen him, I’ve seen him, hanging on the Old Town Hall </a:t>
            </a:r>
            <a:r>
              <a:rPr lang="en-GB" dirty="0" smtClean="0"/>
              <a:t>(INDEED!)</a:t>
            </a:r>
          </a:p>
          <a:p>
            <a:pPr marL="0" indent="0" algn="ctr">
              <a:buNone/>
            </a:pPr>
            <a:r>
              <a:rPr lang="en-GB" dirty="0" smtClean="0"/>
              <a:t>Sung: I’ve seen him, I’ve seen him, hanging on the Old Town Hall (YES SIR!)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915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761" y="180304"/>
            <a:ext cx="11140225" cy="65038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Voice 1:	Don’t pity us, give us work! (x8)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Voice 2:	We did our duty, please do yours! (x5)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Yes we are, Yes we are, Yes we are, Oh yes we are!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Voice 3:	We do not want procession, we want work, we want work (x2)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Voice 4:	We’re a lot of jolly fellows,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Yes we are, yes we are, Yes we are, Oh yes we are! </a:t>
            </a:r>
          </a:p>
          <a:p>
            <a:pPr marL="0" indent="0"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380052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360608"/>
            <a:ext cx="5181600" cy="581635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Sung:</a:t>
            </a:r>
          </a:p>
          <a:p>
            <a:pPr marL="0" indent="0">
              <a:buNone/>
            </a:pPr>
            <a:r>
              <a:rPr lang="en-GB" dirty="0" smtClean="0"/>
              <a:t>Keep…the home….fires</a:t>
            </a:r>
          </a:p>
          <a:p>
            <a:pPr marL="0" indent="0">
              <a:buNone/>
            </a:pPr>
            <a:r>
              <a:rPr lang="en-GB" dirty="0" smtClean="0"/>
              <a:t>Burn…</a:t>
            </a:r>
            <a:r>
              <a:rPr lang="en-GB" dirty="0" err="1" smtClean="0"/>
              <a:t>ing</a:t>
            </a:r>
            <a:r>
              <a:rPr lang="en-GB" dirty="0" smtClean="0"/>
              <a:t>, while….your</a:t>
            </a:r>
          </a:p>
          <a:p>
            <a:pPr marL="0" indent="0">
              <a:buNone/>
            </a:pPr>
            <a:r>
              <a:rPr lang="en-GB" dirty="0" smtClean="0"/>
              <a:t>Hearts….are year…….</a:t>
            </a:r>
            <a:r>
              <a:rPr lang="en-GB" dirty="0" err="1" smtClean="0"/>
              <a:t>ning</a:t>
            </a:r>
            <a:r>
              <a:rPr lang="en-GB" dirty="0" smtClean="0"/>
              <a:t>,</a:t>
            </a:r>
          </a:p>
          <a:p>
            <a:pPr marL="0" indent="0">
              <a:buNone/>
            </a:pPr>
            <a:r>
              <a:rPr lang="en-GB" dirty="0" smtClean="0"/>
              <a:t>Though….your lads….are</a:t>
            </a:r>
          </a:p>
          <a:p>
            <a:pPr marL="0" indent="0">
              <a:buNone/>
            </a:pPr>
            <a:r>
              <a:rPr lang="en-GB" dirty="0" smtClean="0"/>
              <a:t>Far…..away….they dream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Of…….home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360608"/>
            <a:ext cx="5181600" cy="581635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Spoken:</a:t>
            </a:r>
          </a:p>
          <a:p>
            <a:pPr marL="0" indent="0">
              <a:buNone/>
            </a:pPr>
            <a:r>
              <a:rPr lang="en-GB" dirty="0" smtClean="0"/>
              <a:t>Soldiers brave returning,</a:t>
            </a:r>
          </a:p>
          <a:p>
            <a:pPr marL="0" indent="0">
              <a:buNone/>
            </a:pPr>
            <a:r>
              <a:rPr lang="en-GB" dirty="0" smtClean="0"/>
              <a:t>Lives on hold and no one earning;</a:t>
            </a:r>
          </a:p>
          <a:p>
            <a:pPr marL="0" indent="0">
              <a:buNone/>
            </a:pPr>
            <a:r>
              <a:rPr lang="en-GB" dirty="0" smtClean="0"/>
              <a:t>Passions high and unrest churning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Town officials still not learning</a:t>
            </a:r>
          </a:p>
          <a:p>
            <a:pPr marL="0" indent="0">
              <a:buNone/>
            </a:pPr>
            <a:r>
              <a:rPr lang="en-GB" dirty="0" smtClean="0"/>
              <a:t>Kept those home fires stoked and burning,</a:t>
            </a:r>
          </a:p>
          <a:p>
            <a:pPr marL="0" indent="0">
              <a:buNone/>
            </a:pPr>
            <a:r>
              <a:rPr lang="en-GB" dirty="0" smtClean="0"/>
              <a:t>Stoked and burning,</a:t>
            </a:r>
          </a:p>
          <a:p>
            <a:pPr marL="0" indent="0">
              <a:buNone/>
            </a:pPr>
            <a:r>
              <a:rPr lang="en-GB" dirty="0" smtClean="0"/>
              <a:t>Stoked and burning…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103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360608"/>
            <a:ext cx="5181600" cy="58163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Sung:</a:t>
            </a:r>
          </a:p>
          <a:p>
            <a:pPr marL="0" indent="0">
              <a:buNone/>
            </a:pPr>
            <a:r>
              <a:rPr lang="en-GB" dirty="0" smtClean="0"/>
              <a:t>Keep…the </a:t>
            </a:r>
          </a:p>
          <a:p>
            <a:pPr marL="0" indent="0">
              <a:buNone/>
            </a:pPr>
            <a:r>
              <a:rPr lang="en-GB" dirty="0" smtClean="0"/>
              <a:t>home….fires</a:t>
            </a:r>
          </a:p>
          <a:p>
            <a:pPr marL="0" indent="0">
              <a:buNone/>
            </a:pPr>
            <a:r>
              <a:rPr lang="en-GB" dirty="0" smtClean="0"/>
              <a:t>Burn…</a:t>
            </a:r>
            <a:r>
              <a:rPr lang="en-GB" dirty="0" err="1" smtClean="0"/>
              <a:t>ing</a:t>
            </a:r>
            <a:r>
              <a:rPr lang="en-GB" dirty="0" smtClean="0"/>
              <a:t>, </a:t>
            </a:r>
          </a:p>
          <a:p>
            <a:pPr marL="0" indent="0">
              <a:buNone/>
            </a:pPr>
            <a:r>
              <a:rPr lang="en-GB" dirty="0" smtClean="0"/>
              <a:t>While….your hearts….</a:t>
            </a:r>
          </a:p>
          <a:p>
            <a:pPr marL="0" indent="0">
              <a:buNone/>
            </a:pPr>
            <a:r>
              <a:rPr lang="en-GB" dirty="0" smtClean="0"/>
              <a:t>Are year…….</a:t>
            </a:r>
            <a:r>
              <a:rPr lang="en-GB" dirty="0" err="1" smtClean="0"/>
              <a:t>ning</a:t>
            </a:r>
            <a:r>
              <a:rPr lang="en-GB" dirty="0" smtClean="0"/>
              <a:t>,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Though….your </a:t>
            </a:r>
          </a:p>
          <a:p>
            <a:pPr marL="0" indent="0">
              <a:buNone/>
            </a:pPr>
            <a:r>
              <a:rPr lang="en-GB" dirty="0" smtClean="0"/>
              <a:t>lads….are</a:t>
            </a:r>
          </a:p>
          <a:p>
            <a:pPr marL="0" indent="0">
              <a:buNone/>
            </a:pPr>
            <a:r>
              <a:rPr lang="en-GB" dirty="0" smtClean="0"/>
              <a:t>Far…..away….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They dream…they dream….</a:t>
            </a:r>
          </a:p>
          <a:p>
            <a:pPr marL="0" indent="0">
              <a:buNone/>
            </a:pPr>
            <a:r>
              <a:rPr lang="en-GB" dirty="0" smtClean="0"/>
              <a:t>They dream…..they dream,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360608"/>
            <a:ext cx="5393028" cy="61947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Spoken:</a:t>
            </a:r>
          </a:p>
          <a:p>
            <a:pPr marL="0" indent="0">
              <a:buNone/>
            </a:pPr>
            <a:r>
              <a:rPr lang="en-GB" dirty="0" smtClean="0"/>
              <a:t>Somebody somewhere </a:t>
            </a:r>
          </a:p>
          <a:p>
            <a:pPr marL="0" indent="0">
              <a:buNone/>
            </a:pPr>
            <a:r>
              <a:rPr lang="en-GB" dirty="0" smtClean="0"/>
              <a:t>threw the first stone,</a:t>
            </a:r>
          </a:p>
          <a:p>
            <a:pPr marL="0" indent="0">
              <a:buNone/>
            </a:pPr>
            <a:r>
              <a:rPr lang="en-GB" dirty="0" smtClean="0"/>
              <a:t>Somebody made a first stand;</a:t>
            </a:r>
          </a:p>
          <a:p>
            <a:pPr marL="0" indent="0">
              <a:buNone/>
            </a:pPr>
            <a:r>
              <a:rPr lang="en-GB" dirty="0" smtClean="0"/>
              <a:t>Who was that lawless someone</a:t>
            </a:r>
          </a:p>
          <a:p>
            <a:pPr marL="0" indent="0">
              <a:buNone/>
            </a:pPr>
            <a:r>
              <a:rPr lang="en-GB" dirty="0" smtClean="0"/>
              <a:t>Who found that first brick in their hand?</a:t>
            </a:r>
          </a:p>
          <a:p>
            <a:pPr marL="0" indent="0">
              <a:buNone/>
            </a:pPr>
            <a:r>
              <a:rPr lang="en-GB" dirty="0" smtClean="0"/>
              <a:t>All along George Street</a:t>
            </a:r>
          </a:p>
          <a:p>
            <a:pPr marL="0" indent="0">
              <a:buNone/>
            </a:pPr>
            <a:r>
              <a:rPr lang="en-GB" dirty="0" smtClean="0"/>
              <a:t>Windows were smashed,</a:t>
            </a:r>
          </a:p>
          <a:p>
            <a:pPr marL="0" indent="0">
              <a:buNone/>
            </a:pPr>
            <a:r>
              <a:rPr lang="en-GB" dirty="0" smtClean="0"/>
              <a:t>Fireman threatened their</a:t>
            </a:r>
          </a:p>
          <a:p>
            <a:pPr marL="0" indent="0">
              <a:buNone/>
            </a:pPr>
            <a:r>
              <a:rPr lang="en-GB" dirty="0" smtClean="0"/>
              <a:t>Hoses were slashed.</a:t>
            </a:r>
          </a:p>
          <a:p>
            <a:pPr marL="0" indent="0">
              <a:buNone/>
            </a:pPr>
            <a:r>
              <a:rPr lang="en-GB" dirty="0" smtClean="0"/>
              <a:t>At least in the carnage nobody died</a:t>
            </a:r>
          </a:p>
          <a:p>
            <a:pPr marL="0" indent="0">
              <a:buNone/>
            </a:pPr>
            <a:r>
              <a:rPr lang="en-GB" dirty="0" smtClean="0"/>
              <a:t>As the flames of defiance were fanned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4946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7426"/>
            <a:ext cx="10515600" cy="798490"/>
          </a:xfrm>
        </p:spPr>
        <p:txBody>
          <a:bodyPr>
            <a:normAutofit/>
          </a:bodyPr>
          <a:lstStyle/>
          <a:p>
            <a:r>
              <a:rPr lang="en-GB" sz="2800" b="1" dirty="0" smtClean="0"/>
              <a:t>Sung: dream…of…home…..dream….of….home. Home____________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00766"/>
            <a:ext cx="5181600" cy="53576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Voice 3:</a:t>
            </a:r>
          </a:p>
          <a:p>
            <a:pPr marL="0" indent="0">
              <a:buNone/>
            </a:pPr>
            <a:r>
              <a:rPr lang="en-GB" dirty="0" smtClean="0"/>
              <a:t>Soldiers brave returning,</a:t>
            </a:r>
          </a:p>
          <a:p>
            <a:pPr marL="0" indent="0">
              <a:buNone/>
            </a:pPr>
            <a:r>
              <a:rPr lang="en-GB" dirty="0" smtClean="0"/>
              <a:t>Lives on hold and no one earning;</a:t>
            </a:r>
          </a:p>
          <a:p>
            <a:pPr marL="0" indent="0">
              <a:buNone/>
            </a:pPr>
            <a:r>
              <a:rPr lang="en-GB" dirty="0" smtClean="0"/>
              <a:t>Passions high and unrest churning</a:t>
            </a:r>
          </a:p>
          <a:p>
            <a:pPr marL="0" indent="0">
              <a:buNone/>
            </a:pPr>
            <a:r>
              <a:rPr lang="en-GB" dirty="0" smtClean="0"/>
              <a:t>Town officials still not learning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Kept those home fires burning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Stoked and burning,</a:t>
            </a:r>
          </a:p>
          <a:p>
            <a:pPr marL="0" indent="0">
              <a:buNone/>
            </a:pPr>
            <a:r>
              <a:rPr lang="en-GB" dirty="0" err="1" smtClean="0"/>
              <a:t>Stoked..and</a:t>
            </a:r>
            <a:r>
              <a:rPr lang="en-GB" dirty="0" smtClean="0"/>
              <a:t>…burning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00766"/>
            <a:ext cx="5181600" cy="53576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Voice 4: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Soldiers brave returning,</a:t>
            </a:r>
          </a:p>
          <a:p>
            <a:pPr marL="0" indent="0">
              <a:buNone/>
            </a:pPr>
            <a:r>
              <a:rPr lang="en-GB" dirty="0" smtClean="0"/>
              <a:t>Lives on hold and no one earning;</a:t>
            </a:r>
          </a:p>
          <a:p>
            <a:pPr marL="0" indent="0">
              <a:buNone/>
            </a:pPr>
            <a:r>
              <a:rPr lang="en-GB" dirty="0" smtClean="0"/>
              <a:t>Passions high and unrest churning</a:t>
            </a:r>
          </a:p>
          <a:p>
            <a:pPr marL="0" indent="0">
              <a:buNone/>
            </a:pPr>
            <a:r>
              <a:rPr lang="en-GB" dirty="0" smtClean="0"/>
              <a:t>Town officials still not learning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Kept those home fires burning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Stoked and burning,</a:t>
            </a:r>
          </a:p>
          <a:p>
            <a:pPr marL="0" indent="0">
              <a:buNone/>
            </a:pPr>
            <a:r>
              <a:rPr lang="en-GB" dirty="0" err="1" smtClean="0"/>
              <a:t>Stoked..and</a:t>
            </a:r>
            <a:r>
              <a:rPr lang="en-GB" dirty="0" smtClean="0"/>
              <a:t>…burning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057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/>
              <a:t>Sung: Don’t forget to remember, as the pages of history turn,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Voice 2:</a:t>
            </a:r>
          </a:p>
          <a:p>
            <a:pPr marL="0" indent="0">
              <a:buNone/>
            </a:pPr>
            <a:r>
              <a:rPr lang="en-GB" dirty="0" smtClean="0"/>
              <a:t>The garage, Herts Motors, </a:t>
            </a:r>
          </a:p>
          <a:p>
            <a:pPr marL="0" indent="0">
              <a:buNone/>
            </a:pPr>
            <a:r>
              <a:rPr lang="en-GB" dirty="0" smtClean="0"/>
              <a:t>For petrol was raided,</a:t>
            </a:r>
          </a:p>
          <a:p>
            <a:pPr marL="0" indent="0">
              <a:buNone/>
            </a:pPr>
            <a:r>
              <a:rPr lang="en-GB" dirty="0" smtClean="0"/>
              <a:t>As trouble began to unfold.</a:t>
            </a:r>
          </a:p>
          <a:p>
            <a:pPr marL="0" indent="0">
              <a:buNone/>
            </a:pPr>
            <a:r>
              <a:rPr lang="en-GB" dirty="0" smtClean="0"/>
              <a:t>Pianos, form music shop Farmer &amp; Co,</a:t>
            </a:r>
          </a:p>
          <a:p>
            <a:pPr marL="0" indent="0">
              <a:buNone/>
            </a:pPr>
            <a:r>
              <a:rPr lang="en-GB" dirty="0" smtClean="0"/>
              <a:t>Onto rubble strewn pavements were rolled.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Voice 3&amp;4: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Soldiers brave returning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Lives on hold and no one earning;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918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/>
              <a:t>Sung: Don’t forget to remember, or none of us ever will learn.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Voice 2:</a:t>
            </a:r>
          </a:p>
          <a:p>
            <a:pPr marL="0" indent="0">
              <a:buNone/>
            </a:pPr>
            <a:r>
              <a:rPr lang="en-GB" dirty="0" smtClean="0"/>
              <a:t>Umbrellas, some perfume,</a:t>
            </a:r>
          </a:p>
          <a:p>
            <a:pPr marL="0" indent="0">
              <a:buNone/>
            </a:pPr>
            <a:r>
              <a:rPr lang="en-GB" dirty="0" smtClean="0"/>
              <a:t>Odd slippers a book,</a:t>
            </a:r>
          </a:p>
          <a:p>
            <a:pPr marL="0" indent="0">
              <a:buNone/>
            </a:pPr>
            <a:r>
              <a:rPr lang="en-GB" dirty="0" smtClean="0"/>
              <a:t>These were the spoils the rioters took,</a:t>
            </a:r>
          </a:p>
          <a:p>
            <a:pPr marL="0" indent="0">
              <a:buNone/>
            </a:pPr>
            <a:r>
              <a:rPr lang="en-GB" dirty="0" smtClean="0"/>
              <a:t>Looting and fighting and </a:t>
            </a:r>
          </a:p>
          <a:p>
            <a:pPr marL="0" indent="0">
              <a:buNone/>
            </a:pPr>
            <a:r>
              <a:rPr lang="en-GB" dirty="0" smtClean="0"/>
              <a:t>Bawling out songs as the worst of the chaos took hold.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Voice 3&amp;4: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Passions high and unrest churning.</a:t>
            </a:r>
          </a:p>
        </p:txBody>
      </p:sp>
    </p:spTree>
    <p:extLst>
      <p:ext uri="{BB962C8B-B14F-4D97-AF65-F5344CB8AC3E}">
        <p14:creationId xmlns:p14="http://schemas.microsoft.com/office/powerpoint/2010/main" val="1148403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/>
              <a:t>Sung: Don’t forget to remember, in the past our tomorrows are set;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Voice 2:</a:t>
            </a:r>
          </a:p>
          <a:p>
            <a:pPr marL="0" indent="0">
              <a:buNone/>
            </a:pPr>
            <a:r>
              <a:rPr lang="en-GB" dirty="0" smtClean="0"/>
              <a:t>The town’s public clock,</a:t>
            </a:r>
          </a:p>
          <a:p>
            <a:pPr marL="0" indent="0">
              <a:buNone/>
            </a:pPr>
            <a:r>
              <a:rPr lang="en-GB" dirty="0" smtClean="0"/>
              <a:t>In a shower of sparks,</a:t>
            </a:r>
          </a:p>
          <a:p>
            <a:pPr marL="0" indent="0">
              <a:buNone/>
            </a:pPr>
            <a:r>
              <a:rPr lang="en-GB" dirty="0" smtClean="0"/>
              <a:t>Struck it’s last midnight and fell,</a:t>
            </a:r>
          </a:p>
          <a:p>
            <a:pPr marL="0" indent="0">
              <a:buNone/>
            </a:pPr>
            <a:r>
              <a:rPr lang="en-GB" dirty="0" smtClean="0"/>
              <a:t>In honour of lives lost in earlier wars,</a:t>
            </a:r>
          </a:p>
          <a:p>
            <a:pPr marL="0" indent="0">
              <a:buNone/>
            </a:pPr>
            <a:r>
              <a:rPr lang="en-GB" dirty="0" smtClean="0"/>
              <a:t>No longer would sound that proud bell;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Voice 3&amp;4: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Town officials still not learning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Kept those home fires stoked and burning.</a:t>
            </a:r>
          </a:p>
        </p:txBody>
      </p:sp>
    </p:spTree>
    <p:extLst>
      <p:ext uri="{BB962C8B-B14F-4D97-AF65-F5344CB8AC3E}">
        <p14:creationId xmlns:p14="http://schemas.microsoft.com/office/powerpoint/2010/main" val="3541380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/>
              <a:t>Sung: Don’t forget to remember, in the past our tomorrows are set;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Voice 2:</a:t>
            </a:r>
          </a:p>
          <a:p>
            <a:pPr marL="0" indent="0">
              <a:buNone/>
            </a:pPr>
            <a:r>
              <a:rPr lang="en-GB" dirty="0" smtClean="0"/>
              <a:t>And how in the midst of this passionate strife,</a:t>
            </a:r>
          </a:p>
          <a:p>
            <a:pPr marL="0" indent="0">
              <a:buNone/>
            </a:pPr>
            <a:r>
              <a:rPr lang="en-GB" dirty="0" smtClean="0"/>
              <a:t>How can we search out some lesson for life,</a:t>
            </a:r>
          </a:p>
          <a:p>
            <a:pPr marL="0" indent="0">
              <a:buNone/>
            </a:pPr>
            <a:r>
              <a:rPr lang="en-GB" dirty="0" smtClean="0"/>
              <a:t>When here in our town,</a:t>
            </a:r>
          </a:p>
          <a:p>
            <a:pPr marL="0" indent="0">
              <a:buNone/>
            </a:pPr>
            <a:r>
              <a:rPr lang="en-GB" dirty="0" smtClean="0"/>
              <a:t>Records tell this was a night of fire,</a:t>
            </a:r>
          </a:p>
          <a:p>
            <a:pPr marL="0" indent="0">
              <a:buNone/>
            </a:pPr>
            <a:r>
              <a:rPr lang="en-GB" dirty="0" smtClean="0"/>
              <a:t>Brimstone and hell!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Voice 3&amp;4: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This was a night of fire,</a:t>
            </a:r>
          </a:p>
          <a:p>
            <a:pPr marL="0" indent="0">
              <a:buNone/>
            </a:pPr>
            <a:r>
              <a:rPr lang="en-GB" dirty="0" smtClean="0"/>
              <a:t>Brimstone and hell!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278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257577"/>
            <a:ext cx="10515600" cy="633640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dirty="0" smtClean="0"/>
              <a:t>(Sung)</a:t>
            </a:r>
          </a:p>
          <a:p>
            <a:pPr marL="0" indent="0" algn="ctr">
              <a:buNone/>
            </a:pPr>
            <a:r>
              <a:rPr lang="en-GB" dirty="0" smtClean="0"/>
              <a:t>Remember not to forget.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We’re a lot of jolly fellows, yes we are, (yes we are!)</a:t>
            </a:r>
          </a:p>
          <a:p>
            <a:pPr marL="0" indent="0" algn="ctr">
              <a:buNone/>
            </a:pPr>
            <a:r>
              <a:rPr lang="en-GB" dirty="0" smtClean="0"/>
              <a:t>We’re a lot of jolly fellows, yes we are, (yes we are!)</a:t>
            </a:r>
          </a:p>
          <a:p>
            <a:pPr marL="0" indent="0" algn="ctr">
              <a:buNone/>
            </a:pPr>
            <a:r>
              <a:rPr lang="en-GB" dirty="0" smtClean="0"/>
              <a:t>For we come from Luton Town (Too right!)</a:t>
            </a:r>
          </a:p>
          <a:p>
            <a:pPr marL="0" indent="0" algn="ctr">
              <a:buNone/>
            </a:pPr>
            <a:r>
              <a:rPr lang="en-GB" dirty="0" smtClean="0"/>
              <a:t>Where they burnt the town hall down. (one dark and lawless night)</a:t>
            </a:r>
          </a:p>
          <a:p>
            <a:pPr marL="0" indent="0" algn="ctr">
              <a:buNone/>
            </a:pPr>
            <a:r>
              <a:rPr lang="en-GB" dirty="0" smtClean="0"/>
              <a:t>We’re a lot of jolly fellows, yes we are, yes we are!(Yes we are!)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Don’t forget to remember</a:t>
            </a:r>
          </a:p>
          <a:p>
            <a:pPr marL="0" indent="0" algn="ctr">
              <a:buNone/>
            </a:pPr>
            <a:r>
              <a:rPr lang="en-GB" dirty="0" smtClean="0"/>
              <a:t>In the past our tomorrows are set;</a:t>
            </a:r>
          </a:p>
          <a:p>
            <a:pPr marL="0" indent="0" algn="ctr">
              <a:buNone/>
            </a:pPr>
            <a:r>
              <a:rPr lang="en-GB" dirty="0" smtClean="0"/>
              <a:t>Don’t forget to remember…</a:t>
            </a:r>
          </a:p>
          <a:p>
            <a:pPr marL="0" indent="0" algn="ctr">
              <a:buNone/>
            </a:pPr>
            <a:r>
              <a:rPr lang="en-GB" dirty="0" smtClean="0"/>
              <a:t>Remember, not to forget.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3545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580" y="180304"/>
            <a:ext cx="10753860" cy="65038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200" dirty="0" smtClean="0"/>
              <a:t>Voice 1:		Don’t pity us, give us work! (x9) 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	Yes we are, Yes we are, Oh yes we are!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 smtClean="0"/>
              <a:t>Voice 2:		We did our duty, please do yours! (x5)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	Yes we are, Yes we are, Yes we are, Oh yes we are!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	We’re a lot of jolly fellows,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	Yes we are, Yes we are, Yes we are, Oh yes we are!</a:t>
            </a:r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Voice 3:		We do not want procession, we want work, we want work (x2)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	Don’t pity us, give us work! 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	Yes we are, Yes we are, Yes we are, Oh yes we are!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 smtClean="0"/>
              <a:t>Voice 4:		We’re a lot of jolly fellows, 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	Yes we are, yes we are, Yes we are, Oh yes we are! (x2)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 smtClean="0"/>
              <a:t>ALL: 		Oh yes we are, Oh yes we are, OH YES WE ARE!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432621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3487"/>
            <a:ext cx="10515600" cy="624625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dirty="0" smtClean="0"/>
              <a:t>We’re a lot of jolly fellows, yes we are, (yes we are)</a:t>
            </a:r>
          </a:p>
          <a:p>
            <a:pPr marL="0" indent="0" algn="ctr">
              <a:buNone/>
            </a:pPr>
            <a:r>
              <a:rPr lang="en-GB" dirty="0" smtClean="0"/>
              <a:t>We’re a lot of jolly fellows, yes we are; (yes we are)</a:t>
            </a:r>
          </a:p>
          <a:p>
            <a:pPr marL="0" indent="0" algn="ctr">
              <a:buNone/>
            </a:pPr>
            <a:r>
              <a:rPr lang="en-GB" dirty="0" smtClean="0"/>
              <a:t>For we come from Luton Town </a:t>
            </a:r>
          </a:p>
          <a:p>
            <a:pPr marL="0" indent="0" algn="ctr">
              <a:buNone/>
            </a:pPr>
            <a:r>
              <a:rPr lang="en-GB" dirty="0" smtClean="0"/>
              <a:t>Where they burnt the town hall down,</a:t>
            </a:r>
          </a:p>
          <a:p>
            <a:pPr marL="0" indent="0" algn="ctr">
              <a:buNone/>
            </a:pPr>
            <a:r>
              <a:rPr lang="en-GB" dirty="0" smtClean="0"/>
              <a:t>We’re a lot of jolly fellows, yes we are! (yes we are!)</a:t>
            </a: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We’re a lot of jolly fellows, yes we are, </a:t>
            </a:r>
          </a:p>
          <a:p>
            <a:pPr marL="0" indent="0" algn="ctr">
              <a:buNone/>
            </a:pPr>
            <a:r>
              <a:rPr lang="en-GB" dirty="0" smtClean="0"/>
              <a:t>(yes we are, yes we are!)</a:t>
            </a:r>
          </a:p>
          <a:p>
            <a:pPr marL="0" indent="0" algn="ctr">
              <a:buNone/>
            </a:pPr>
            <a:r>
              <a:rPr lang="en-GB" dirty="0" smtClean="0"/>
              <a:t>We’re a lot of jolly fellows, yes we are, </a:t>
            </a:r>
          </a:p>
          <a:p>
            <a:pPr marL="0" indent="0" algn="ctr">
              <a:buNone/>
            </a:pPr>
            <a:r>
              <a:rPr lang="en-GB" dirty="0" smtClean="0"/>
              <a:t>(yes we are, yes we are, oh yes we are!)</a:t>
            </a:r>
          </a:p>
          <a:p>
            <a:pPr marL="0" indent="0" algn="ctr">
              <a:buNone/>
            </a:pPr>
            <a:r>
              <a:rPr lang="en-GB" dirty="0" smtClean="0"/>
              <a:t>For we come from Luton Town (Too right!)</a:t>
            </a:r>
          </a:p>
          <a:p>
            <a:pPr marL="0" indent="0" algn="ctr">
              <a:buNone/>
            </a:pPr>
            <a:r>
              <a:rPr lang="en-GB" dirty="0" smtClean="0"/>
              <a:t>Where they burnt the town hall down. (one dark and lawless night)</a:t>
            </a:r>
          </a:p>
          <a:p>
            <a:pPr marL="0" indent="0" algn="ctr">
              <a:buNone/>
            </a:pPr>
            <a:r>
              <a:rPr lang="en-GB" dirty="0" smtClean="0"/>
              <a:t>We’re a lot of jolly fellows (we’re a lot of jolly fellows)</a:t>
            </a:r>
          </a:p>
          <a:p>
            <a:pPr marL="0" indent="0" algn="ctr">
              <a:buNone/>
            </a:pPr>
            <a:r>
              <a:rPr lang="en-GB" dirty="0" smtClean="0"/>
              <a:t>We’re a lot of jolly fellows, yes we are!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798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2124"/>
            <a:ext cx="10515600" cy="6168980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(Spoken) </a:t>
            </a:r>
          </a:p>
          <a:p>
            <a:pPr marL="0" indent="0" algn="ctr">
              <a:buNone/>
            </a:pPr>
            <a:r>
              <a:rPr lang="en-GB" dirty="0" smtClean="0"/>
              <a:t>Somebody somewhere knows the what, the who, the when, the why;</a:t>
            </a:r>
          </a:p>
          <a:p>
            <a:pPr marL="0" indent="0" algn="ctr">
              <a:buNone/>
            </a:pPr>
            <a:r>
              <a:rPr lang="en-GB" dirty="0" smtClean="0"/>
              <a:t>The how it all kicked off that rainy weekend in July;</a:t>
            </a:r>
          </a:p>
          <a:p>
            <a:pPr marL="0" indent="0" algn="ctr">
              <a:buNone/>
            </a:pPr>
            <a:r>
              <a:rPr lang="en-GB" dirty="0" smtClean="0"/>
              <a:t>A Peace Day, nationwide, was planned to honour those across the land,</a:t>
            </a:r>
          </a:p>
          <a:p>
            <a:pPr marL="0" indent="0" algn="ctr">
              <a:buNone/>
            </a:pPr>
            <a:r>
              <a:rPr lang="en-GB" dirty="0" smtClean="0"/>
              <a:t>Loyal men who’d sworn an oath to serve, to fight, to die…</a:t>
            </a:r>
          </a:p>
          <a:p>
            <a:pPr marL="0" indent="0" algn="ctr">
              <a:buNone/>
            </a:pPr>
            <a:r>
              <a:rPr lang="en-GB" dirty="0" smtClean="0"/>
              <a:t>(Sung: To serve, to fight, to die)</a:t>
            </a:r>
          </a:p>
          <a:p>
            <a:pPr marL="0" indent="0" algn="ctr">
              <a:buNone/>
            </a:pPr>
            <a:r>
              <a:rPr lang="en-GB" dirty="0" smtClean="0"/>
              <a:t>A joyful celebration after four long years of war, </a:t>
            </a:r>
          </a:p>
          <a:p>
            <a:pPr marL="0" indent="0" algn="ctr">
              <a:buNone/>
            </a:pPr>
            <a:r>
              <a:rPr lang="en-GB" dirty="0" smtClean="0"/>
              <a:t>A time to hymn the heroes, heal the wounds so red and raw;</a:t>
            </a:r>
          </a:p>
          <a:p>
            <a:pPr marL="0" indent="0" algn="ctr">
              <a:buNone/>
            </a:pPr>
            <a:r>
              <a:rPr lang="en-GB" dirty="0" smtClean="0"/>
              <a:t>But here in Luton what went wrong?</a:t>
            </a:r>
          </a:p>
          <a:p>
            <a:pPr marL="0" indent="0" algn="ctr">
              <a:buNone/>
            </a:pPr>
            <a:r>
              <a:rPr lang="en-GB" dirty="0" smtClean="0"/>
              <a:t>Voices proud weren’t raised in song</a:t>
            </a:r>
          </a:p>
          <a:p>
            <a:pPr marL="0" indent="0" algn="ctr">
              <a:buNone/>
            </a:pPr>
            <a:r>
              <a:rPr lang="en-GB" dirty="0" smtClean="0"/>
              <a:t>Let us ask some questions, we have to find out more…</a:t>
            </a:r>
          </a:p>
          <a:p>
            <a:pPr marL="0" indent="0" algn="ctr">
              <a:buNone/>
            </a:pPr>
            <a:r>
              <a:rPr lang="en-GB" dirty="0" smtClean="0"/>
              <a:t>(Sung: We have to find out more)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7787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2124"/>
            <a:ext cx="10515600" cy="61689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/>
              <a:t>(Spoken) </a:t>
            </a:r>
          </a:p>
          <a:p>
            <a:pPr marL="0" indent="0" algn="ctr">
              <a:buNone/>
            </a:pPr>
            <a:r>
              <a:rPr lang="en-GB" dirty="0" smtClean="0"/>
              <a:t>How decent men who’d served the cause, unflinching, brave and bold,</a:t>
            </a:r>
          </a:p>
          <a:p>
            <a:pPr marL="0" indent="0" algn="ctr">
              <a:buNone/>
            </a:pPr>
            <a:r>
              <a:rPr lang="en-GB" dirty="0" smtClean="0"/>
              <a:t>(A generation’s valour pledged and then for poppies sold)</a:t>
            </a:r>
          </a:p>
          <a:p>
            <a:pPr marL="0" indent="0" algn="ctr">
              <a:buNone/>
            </a:pPr>
            <a:r>
              <a:rPr lang="en-GB" dirty="0" smtClean="0"/>
              <a:t>From crowd to mob that night were turned</a:t>
            </a:r>
          </a:p>
          <a:p>
            <a:pPr marL="0" indent="0" algn="ctr">
              <a:buNone/>
            </a:pPr>
            <a:r>
              <a:rPr lang="en-GB" dirty="0" smtClean="0"/>
              <a:t>A torch was lit, the Town Hall burned,</a:t>
            </a:r>
          </a:p>
          <a:p>
            <a:pPr marL="0" indent="0" algn="ctr">
              <a:buNone/>
            </a:pPr>
            <a:r>
              <a:rPr lang="en-GB" dirty="0" smtClean="0"/>
              <a:t>A hundred years have passed and yet the stories must be told…..</a:t>
            </a:r>
          </a:p>
          <a:p>
            <a:pPr marL="0" indent="0" algn="ctr">
              <a:buNone/>
            </a:pPr>
            <a:r>
              <a:rPr lang="en-GB" dirty="0" smtClean="0"/>
              <a:t>(Sung: The stories must be told)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Don’t forget to remember as the pages of history turn;</a:t>
            </a:r>
          </a:p>
          <a:p>
            <a:pPr marL="0" indent="0" algn="ctr">
              <a:buNone/>
            </a:pPr>
            <a:r>
              <a:rPr lang="en-GB" dirty="0" smtClean="0"/>
              <a:t>Don’t forget to remember, or non of us ever will learn;</a:t>
            </a:r>
          </a:p>
          <a:p>
            <a:pPr marL="0" indent="0" algn="ctr">
              <a:buNone/>
            </a:pPr>
            <a:r>
              <a:rPr lang="en-GB" dirty="0" smtClean="0"/>
              <a:t>Don’t forget to remember in the past our tomorrow are set;</a:t>
            </a:r>
          </a:p>
          <a:p>
            <a:pPr marL="0" indent="0" algn="ctr">
              <a:buNone/>
            </a:pPr>
            <a:r>
              <a:rPr lang="en-GB" dirty="0" smtClean="0"/>
              <a:t>Don’t forget to remember, remember, not to forget.</a:t>
            </a:r>
          </a:p>
          <a:p>
            <a:pPr marL="0" indent="0" algn="ctr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10774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2124"/>
            <a:ext cx="10515600" cy="627201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dirty="0" smtClean="0"/>
              <a:t>(Spoken)</a:t>
            </a:r>
          </a:p>
          <a:p>
            <a:pPr marL="0" indent="0" algn="ctr">
              <a:buNone/>
            </a:pPr>
            <a:r>
              <a:rPr lang="en-GB" dirty="0" smtClean="0"/>
              <a:t>Somebody somewhere know the truth and where to lay the blame,</a:t>
            </a:r>
          </a:p>
          <a:p>
            <a:pPr marL="0" indent="0" algn="ctr">
              <a:buNone/>
            </a:pPr>
            <a:r>
              <a:rPr lang="en-GB" dirty="0" smtClean="0"/>
              <a:t>For history to be satisfied it helps to have a name;</a:t>
            </a:r>
          </a:p>
          <a:p>
            <a:pPr marL="0" indent="0" algn="ctr">
              <a:buNone/>
            </a:pPr>
            <a:r>
              <a:rPr lang="en-GB" dirty="0" smtClean="0"/>
              <a:t>But hindsight shows it isn’t fair</a:t>
            </a:r>
          </a:p>
          <a:p>
            <a:pPr marL="0" indent="0" algn="ctr">
              <a:buNone/>
            </a:pPr>
            <a:r>
              <a:rPr lang="en-GB" dirty="0" smtClean="0"/>
              <a:t>To single out the hapless mayor,</a:t>
            </a:r>
          </a:p>
          <a:p>
            <a:pPr marL="0" indent="0" algn="ctr">
              <a:buNone/>
            </a:pPr>
            <a:r>
              <a:rPr lang="en-GB" dirty="0" smtClean="0"/>
              <a:t>It wasn’t him alone behind this sorry day of shame….</a:t>
            </a:r>
          </a:p>
          <a:p>
            <a:pPr marL="0" indent="0" algn="ctr">
              <a:buNone/>
            </a:pPr>
            <a:r>
              <a:rPr lang="en-GB" dirty="0" smtClean="0"/>
              <a:t>(Sung: This sorry day of shame)</a:t>
            </a:r>
          </a:p>
          <a:p>
            <a:pPr marL="0" indent="0" algn="ctr">
              <a:buNone/>
            </a:pPr>
            <a:r>
              <a:rPr lang="en-GB" dirty="0" smtClean="0"/>
              <a:t>The counci</a:t>
            </a:r>
            <a:r>
              <a:rPr lang="en-GB" dirty="0"/>
              <a:t>l</a:t>
            </a:r>
            <a:r>
              <a:rPr lang="en-GB" dirty="0" smtClean="0"/>
              <a:t> played their doubtful part, so too the stern town clerk,</a:t>
            </a:r>
          </a:p>
          <a:p>
            <a:pPr marL="0" indent="0" algn="ctr">
              <a:buNone/>
            </a:pPr>
            <a:r>
              <a:rPr lang="en-GB" dirty="0" smtClean="0"/>
              <a:t>A service for ex-soldiers rashly banned in </a:t>
            </a:r>
            <a:r>
              <a:rPr lang="en-GB" dirty="0" err="1" smtClean="0"/>
              <a:t>Wardown</a:t>
            </a:r>
            <a:r>
              <a:rPr lang="en-GB" dirty="0" smtClean="0"/>
              <a:t> Park;</a:t>
            </a:r>
          </a:p>
          <a:p>
            <a:pPr marL="0" indent="0" algn="ctr">
              <a:buNone/>
            </a:pPr>
            <a:r>
              <a:rPr lang="en-GB" dirty="0" smtClean="0"/>
              <a:t>And those men too were so divided, </a:t>
            </a:r>
          </a:p>
          <a:p>
            <a:pPr marL="0" indent="0" algn="ctr">
              <a:buNone/>
            </a:pPr>
            <a:r>
              <a:rPr lang="en-GB" dirty="0" smtClean="0"/>
              <a:t>Who should march quite undecided, </a:t>
            </a:r>
          </a:p>
          <a:p>
            <a:pPr marL="0" indent="0" algn="ctr">
              <a:buNone/>
            </a:pPr>
            <a:r>
              <a:rPr lang="en-GB" dirty="0" smtClean="0"/>
              <a:t>Protestations doubts and fears on history made their mark…</a:t>
            </a:r>
          </a:p>
          <a:p>
            <a:pPr marL="0" indent="0" algn="ctr">
              <a:buNone/>
            </a:pPr>
            <a:r>
              <a:rPr lang="en-GB" dirty="0" smtClean="0"/>
              <a:t>(Sung: on history made their mark)</a:t>
            </a:r>
          </a:p>
        </p:txBody>
      </p:sp>
    </p:spTree>
    <p:extLst>
      <p:ext uri="{BB962C8B-B14F-4D97-AF65-F5344CB8AC3E}">
        <p14:creationId xmlns:p14="http://schemas.microsoft.com/office/powerpoint/2010/main" val="4084700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2124"/>
            <a:ext cx="10515600" cy="61689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/>
              <a:t>Don’t forget to remember as the pages of history turn;</a:t>
            </a:r>
          </a:p>
          <a:p>
            <a:pPr marL="0" indent="0" algn="ctr">
              <a:buNone/>
            </a:pPr>
            <a:r>
              <a:rPr lang="en-GB" dirty="0" smtClean="0"/>
              <a:t>Don’t forget to remember, or non of us ever will learn;</a:t>
            </a:r>
          </a:p>
          <a:p>
            <a:pPr marL="0" indent="0" algn="ctr">
              <a:buNone/>
            </a:pPr>
            <a:r>
              <a:rPr lang="en-GB" dirty="0" smtClean="0"/>
              <a:t>Don’t forget to remember in the past our tomorrow are set;</a:t>
            </a:r>
          </a:p>
          <a:p>
            <a:pPr marL="0" indent="0" algn="ctr">
              <a:buNone/>
            </a:pPr>
            <a:r>
              <a:rPr lang="en-GB" dirty="0" smtClean="0"/>
              <a:t>Don’t forget to remember, remember, not to forget.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(Spoken)</a:t>
            </a:r>
          </a:p>
          <a:p>
            <a:pPr marL="0" indent="0" algn="ctr">
              <a:buNone/>
            </a:pPr>
            <a:r>
              <a:rPr lang="en-GB" dirty="0" smtClean="0"/>
              <a:t>A children’s medal would be struck, a</a:t>
            </a:r>
            <a:r>
              <a:rPr lang="en-GB" dirty="0" smtClean="0"/>
              <a:t> presentation made,</a:t>
            </a:r>
          </a:p>
          <a:p>
            <a:pPr marL="0" indent="0" algn="ctr">
              <a:buNone/>
            </a:pPr>
            <a:r>
              <a:rPr lang="en-GB" dirty="0" smtClean="0"/>
              <a:t>To those who, orphaned by the war, might march in the parade;</a:t>
            </a:r>
          </a:p>
          <a:p>
            <a:pPr marL="0" indent="0" algn="ctr">
              <a:buNone/>
            </a:pPr>
            <a:r>
              <a:rPr lang="en-GB" dirty="0" smtClean="0"/>
              <a:t>But when the date was re-arranged these plans were ditched,</a:t>
            </a:r>
          </a:p>
          <a:p>
            <a:pPr marL="0" indent="0" algn="ctr">
              <a:buNone/>
            </a:pPr>
            <a:r>
              <a:rPr lang="en-GB" dirty="0" smtClean="0"/>
              <a:t>The schedule changed, the youngsters left abandoned</a:t>
            </a:r>
          </a:p>
          <a:p>
            <a:pPr marL="0" indent="0" algn="ctr">
              <a:buNone/>
            </a:pPr>
            <a:r>
              <a:rPr lang="en-GB" dirty="0" smtClean="0"/>
              <a:t>And a nation’s debt unpaid….</a:t>
            </a:r>
          </a:p>
          <a:p>
            <a:pPr marL="0" indent="0" algn="ctr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19574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2124"/>
            <a:ext cx="10515600" cy="61689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/>
              <a:t>Don’t forget to remember as the pages of history turn;</a:t>
            </a:r>
          </a:p>
          <a:p>
            <a:pPr marL="0" indent="0" algn="ctr">
              <a:buNone/>
            </a:pPr>
            <a:r>
              <a:rPr lang="en-GB" dirty="0" smtClean="0"/>
              <a:t>Don’t forget to remember, or non of us ever will learn;</a:t>
            </a:r>
          </a:p>
          <a:p>
            <a:pPr marL="0" indent="0" algn="ctr">
              <a:buNone/>
            </a:pPr>
            <a:r>
              <a:rPr lang="en-GB" dirty="0" smtClean="0"/>
              <a:t>Don’t forget to remember in the past our tomorrow are set;</a:t>
            </a:r>
          </a:p>
          <a:p>
            <a:pPr marL="0" indent="0" algn="ctr">
              <a:buNone/>
            </a:pPr>
            <a:r>
              <a:rPr lang="en-GB" dirty="0" smtClean="0"/>
              <a:t>Don’t forget to remember, remember, not to forget.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(Spoken)</a:t>
            </a:r>
          </a:p>
          <a:p>
            <a:pPr marL="0" indent="0" algn="ctr">
              <a:buNone/>
            </a:pPr>
            <a:r>
              <a:rPr lang="en-GB" dirty="0" smtClean="0"/>
              <a:t>The war might have been over, the bruising battle won,</a:t>
            </a:r>
          </a:p>
          <a:p>
            <a:pPr marL="0" indent="0" algn="ctr">
              <a:buNone/>
            </a:pPr>
            <a:r>
              <a:rPr lang="en-GB" dirty="0" err="1" smtClean="0"/>
              <a:t>Tommies</a:t>
            </a:r>
            <a:r>
              <a:rPr lang="en-GB" dirty="0" smtClean="0"/>
              <a:t> home s heroes having thrashed the dreaded Hun;</a:t>
            </a:r>
          </a:p>
          <a:p>
            <a:pPr marL="0" indent="0" algn="ctr">
              <a:buNone/>
            </a:pPr>
            <a:r>
              <a:rPr lang="en-GB" dirty="0" smtClean="0"/>
              <a:t>But life de-mobbed was hard, unjust,</a:t>
            </a:r>
          </a:p>
          <a:p>
            <a:pPr marL="0" indent="0" algn="ctr">
              <a:buNone/>
            </a:pPr>
            <a:r>
              <a:rPr lang="en-GB" dirty="0" smtClean="0"/>
              <a:t>Men couldn’t earn an honest crust,</a:t>
            </a:r>
          </a:p>
          <a:p>
            <a:pPr marL="0" indent="0" algn="ctr">
              <a:buNone/>
            </a:pPr>
            <a:r>
              <a:rPr lang="en-GB" dirty="0" smtClean="0"/>
              <a:t>Being back in </a:t>
            </a:r>
            <a:r>
              <a:rPr lang="en-GB" dirty="0" err="1" smtClean="0"/>
              <a:t>Blighty</a:t>
            </a:r>
            <a:r>
              <a:rPr lang="en-GB" dirty="0" smtClean="0"/>
              <a:t> was not exactly fun.</a:t>
            </a:r>
          </a:p>
          <a:p>
            <a:pPr marL="0" indent="0" algn="ctr">
              <a:buNone/>
            </a:pPr>
            <a:r>
              <a:rPr lang="en-GB" dirty="0" smtClean="0"/>
              <a:t>(Sung: If you want to find old </a:t>
            </a:r>
            <a:r>
              <a:rPr lang="en-GB" dirty="0" err="1" smtClean="0"/>
              <a:t>Impey</a:t>
            </a:r>
            <a:r>
              <a:rPr lang="en-GB" dirty="0" smtClean="0"/>
              <a:t>, I know where he is)</a:t>
            </a:r>
          </a:p>
          <a:p>
            <a:pPr marL="0" indent="0" algn="ctr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35708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2124"/>
            <a:ext cx="10515600" cy="61689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/>
              <a:t>(Spoken)</a:t>
            </a:r>
          </a:p>
          <a:p>
            <a:pPr marL="0" indent="0" algn="ctr">
              <a:buNone/>
            </a:pPr>
            <a:r>
              <a:rPr lang="en-GB" dirty="0" smtClean="0"/>
              <a:t>Supplies of food were rationed for the poor queues down the street,</a:t>
            </a:r>
          </a:p>
          <a:p>
            <a:pPr marL="0" indent="0" algn="ctr">
              <a:buNone/>
            </a:pPr>
            <a:r>
              <a:rPr lang="en-GB" dirty="0" smtClean="0"/>
              <a:t>There was talk of profiteering by an upper class elite;</a:t>
            </a:r>
          </a:p>
          <a:p>
            <a:pPr marL="0" indent="0" algn="ctr">
              <a:buNone/>
            </a:pPr>
            <a:r>
              <a:rPr lang="en-GB" dirty="0" smtClean="0"/>
              <a:t>(Sung: If you want to find old </a:t>
            </a:r>
            <a:r>
              <a:rPr lang="en-GB" dirty="0" err="1" smtClean="0"/>
              <a:t>Impey</a:t>
            </a:r>
            <a:r>
              <a:rPr lang="en-GB" dirty="0" smtClean="0"/>
              <a:t>, I know where he is)</a:t>
            </a:r>
          </a:p>
          <a:p>
            <a:pPr marL="0" indent="0" algn="ctr">
              <a:buNone/>
            </a:pPr>
            <a:r>
              <a:rPr lang="en-GB" dirty="0" smtClean="0"/>
              <a:t>In the larder empty shelves, families couldn’t feed themselves,</a:t>
            </a:r>
          </a:p>
          <a:p>
            <a:pPr marL="0" indent="0" algn="ctr">
              <a:buNone/>
            </a:pPr>
            <a:r>
              <a:rPr lang="en-GB" dirty="0" smtClean="0"/>
              <a:t>A Mayor’s Feast for Peace Day then at best was bitter sweet…</a:t>
            </a:r>
          </a:p>
          <a:p>
            <a:pPr marL="0" indent="0" algn="ctr">
              <a:buNone/>
            </a:pPr>
            <a:r>
              <a:rPr lang="en-GB" dirty="0" smtClean="0"/>
              <a:t>(Sung: If you want to find old </a:t>
            </a:r>
            <a:r>
              <a:rPr lang="en-GB" dirty="0" err="1" smtClean="0"/>
              <a:t>Impey</a:t>
            </a:r>
            <a:r>
              <a:rPr lang="en-GB" dirty="0" smtClean="0"/>
              <a:t>, I know where he is, </a:t>
            </a:r>
          </a:p>
          <a:p>
            <a:pPr marL="0" indent="0" algn="ctr">
              <a:buNone/>
            </a:pPr>
            <a:r>
              <a:rPr lang="en-GB" dirty="0" smtClean="0"/>
              <a:t>I know where he is, I know where he is)</a:t>
            </a:r>
          </a:p>
          <a:p>
            <a:pPr marL="0" indent="0" algn="ctr">
              <a:buNone/>
            </a:pPr>
            <a:r>
              <a:rPr lang="en-GB" dirty="0" smtClean="0"/>
              <a:t>No surprise around the town an air of bleak disquiet,</a:t>
            </a: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(Sung: If you want to find old </a:t>
            </a:r>
            <a:r>
              <a:rPr lang="en-GB" dirty="0" err="1" smtClean="0"/>
              <a:t>Impey</a:t>
            </a:r>
            <a:r>
              <a:rPr lang="en-GB" dirty="0" smtClean="0"/>
              <a:t>, I know where he is, </a:t>
            </a:r>
          </a:p>
          <a:p>
            <a:pPr marL="0" indent="0" algn="ctr">
              <a:buNone/>
            </a:pPr>
            <a:r>
              <a:rPr lang="en-GB" dirty="0" smtClean="0"/>
              <a:t>He’s hanging on the old Town Hall)</a:t>
            </a:r>
          </a:p>
          <a:p>
            <a:pPr marL="0" indent="0" algn="ctr">
              <a:buNone/>
            </a:pPr>
            <a:r>
              <a:rPr lang="en-GB" dirty="0" smtClean="0"/>
              <a:t>Such thoughtless public flaunting of the greedy rich man’s diet;</a:t>
            </a:r>
            <a:endParaRPr lang="en-GB" dirty="0" smtClean="0"/>
          </a:p>
          <a:p>
            <a:pPr marL="0" indent="0" algn="ctr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1545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1685</Words>
  <Application>Microsoft Office PowerPoint</Application>
  <PresentationFormat>Widescreen</PresentationFormat>
  <Paragraphs>263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We’re a Lot of Jolly Fellows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Sung: dream…of…home…..dream….of….home. Home____________</vt:lpstr>
      <vt:lpstr>Sung: Don’t forget to remember, as the pages of history turn,</vt:lpstr>
      <vt:lpstr>Sung: Don’t forget to remember, or none of us ever will learn.</vt:lpstr>
      <vt:lpstr>Sung: Don’t forget to remember, in the past our tomorrows are set;</vt:lpstr>
      <vt:lpstr>Sung: Don’t forget to remember, in the past our tomorrows are set;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We’re a Lot of Jolly Fellows</dc:title>
  <dc:creator>Julia Fraser</dc:creator>
  <cp:lastModifiedBy>Julia Fraser</cp:lastModifiedBy>
  <cp:revision>10</cp:revision>
  <dcterms:created xsi:type="dcterms:W3CDTF">2019-02-25T14:27:23Z</dcterms:created>
  <dcterms:modified xsi:type="dcterms:W3CDTF">2019-02-25T15:42:59Z</dcterms:modified>
</cp:coreProperties>
</file>