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6" r:id="rId7"/>
    <p:sldId id="267" r:id="rId8"/>
    <p:sldId id="269" r:id="rId9"/>
    <p:sldId id="270" r:id="rId10"/>
    <p:sldId id="271" r:id="rId11"/>
    <p:sldId id="273" r:id="rId12"/>
    <p:sldId id="275" r:id="rId13"/>
    <p:sldId id="268" r:id="rId14"/>
    <p:sldId id="278" r:id="rId15"/>
    <p:sldId id="279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1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72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94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30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9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54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06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0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79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1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05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FE901-D6BE-4EAB-B73E-32D203B78A15}" type="datetimeFigureOut">
              <a:rPr lang="en-GB" smtClean="0"/>
              <a:t>03/05/2019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6687-D950-4049-91E8-35768424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38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World War One Medley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Singing Spectacular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8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647700"/>
            <a:ext cx="9563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Sister Susie’s sewing shirts for soldiers, </a:t>
            </a:r>
          </a:p>
          <a:p>
            <a:pPr algn="ctr"/>
            <a:r>
              <a:rPr lang="en-GB" sz="3600" dirty="0" smtClean="0"/>
              <a:t>Such skill at sewing shirts our shy young sister Susie shows!</a:t>
            </a:r>
          </a:p>
          <a:p>
            <a:pPr algn="ctr"/>
            <a:r>
              <a:rPr lang="en-GB" sz="3600" dirty="0" smtClean="0"/>
              <a:t>Some soldiers send epistles, say they’d sooner sleep in thistles</a:t>
            </a:r>
          </a:p>
          <a:p>
            <a:pPr algn="ctr"/>
            <a:r>
              <a:rPr lang="en-GB" sz="3600" dirty="0" smtClean="0"/>
              <a:t>Than the saucy, soft, short shirts for soldiers</a:t>
            </a:r>
          </a:p>
          <a:p>
            <a:pPr algn="ctr"/>
            <a:r>
              <a:rPr lang="en-GB" sz="3600" dirty="0" smtClean="0"/>
              <a:t>Sister Susie sews!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(x3 – getting faster each time!) </a:t>
            </a:r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6908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98500"/>
            <a:ext cx="110363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She was a dear little dicky bird</a:t>
            </a:r>
          </a:p>
          <a:p>
            <a:pPr algn="ctr"/>
            <a:r>
              <a:rPr lang="en-GB" sz="3600" dirty="0" smtClean="0"/>
              <a:t>“Chip, chip, chip,” she went</a:t>
            </a:r>
          </a:p>
          <a:p>
            <a:pPr algn="ctr"/>
            <a:r>
              <a:rPr lang="en-GB" sz="3600" dirty="0" smtClean="0"/>
              <a:t>Sweetly she sang to me </a:t>
            </a:r>
          </a:p>
          <a:p>
            <a:pPr algn="ctr"/>
            <a:r>
              <a:rPr lang="en-GB" sz="3600" dirty="0" smtClean="0"/>
              <a:t>Till all my money was spent;</a:t>
            </a:r>
          </a:p>
          <a:p>
            <a:pPr algn="ctr"/>
            <a:r>
              <a:rPr lang="en-GB" sz="3600" dirty="0" smtClean="0"/>
              <a:t>Then she went off song, we parted on fighting terms</a:t>
            </a:r>
          </a:p>
          <a:p>
            <a:pPr algn="ctr"/>
            <a:r>
              <a:rPr lang="en-GB" sz="3600" dirty="0" smtClean="0"/>
              <a:t>She was one of the early birds and I was one of the worms</a:t>
            </a:r>
          </a:p>
          <a:p>
            <a:pPr algn="ctr"/>
            <a:r>
              <a:rPr lang="en-GB" sz="3600" dirty="0" smtClean="0"/>
              <a:t>Then she went off song, we parted on fighting terms</a:t>
            </a:r>
          </a:p>
          <a:p>
            <a:pPr algn="ctr"/>
            <a:r>
              <a:rPr lang="en-GB" sz="3600" dirty="0" smtClean="0"/>
              <a:t>She was one of the early birds and I was one of the worms</a:t>
            </a:r>
          </a:p>
          <a:p>
            <a:pPr algn="ctr"/>
            <a:endParaRPr lang="en-GB" sz="3600" dirty="0" smtClean="0"/>
          </a:p>
          <a:p>
            <a:pPr algn="ctr"/>
            <a:endParaRPr lang="en-GB" sz="3600" dirty="0" smtClean="0"/>
          </a:p>
          <a:p>
            <a:pPr algn="ctr"/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55866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647700"/>
            <a:ext cx="95631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Oh! Every evening hear him sing</a:t>
            </a:r>
          </a:p>
          <a:p>
            <a:pPr algn="ctr"/>
            <a:r>
              <a:rPr lang="en-GB" sz="3600" dirty="0" smtClean="0"/>
              <a:t>It’s the cutest little thing</a:t>
            </a:r>
          </a:p>
          <a:p>
            <a:pPr algn="ctr"/>
            <a:r>
              <a:rPr lang="en-GB" sz="3600" dirty="0" smtClean="0"/>
              <a:t>Got the cutest little swing, </a:t>
            </a:r>
          </a:p>
          <a:p>
            <a:pPr algn="ctr"/>
            <a:r>
              <a:rPr lang="en-GB" sz="3600" dirty="0" err="1" smtClean="0"/>
              <a:t>Hitchy</a:t>
            </a:r>
            <a:r>
              <a:rPr lang="en-GB" sz="3600" dirty="0" smtClean="0"/>
              <a:t> Koo, </a:t>
            </a:r>
            <a:r>
              <a:rPr lang="en-GB" sz="3600" dirty="0" err="1" smtClean="0"/>
              <a:t>Hitchy</a:t>
            </a:r>
            <a:r>
              <a:rPr lang="en-GB" sz="3600" dirty="0" smtClean="0"/>
              <a:t> Koo.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Oh! Simply meant for kings and queens</a:t>
            </a:r>
          </a:p>
          <a:p>
            <a:pPr algn="ctr"/>
            <a:r>
              <a:rPr lang="en-GB" sz="3600" dirty="0" smtClean="0"/>
              <a:t>Don’t you ask me what it means</a:t>
            </a:r>
          </a:p>
          <a:p>
            <a:pPr algn="ctr"/>
            <a:r>
              <a:rPr lang="en-GB" sz="3600" dirty="0" smtClean="0"/>
              <a:t>I just love </a:t>
            </a:r>
            <a:r>
              <a:rPr lang="en-GB" sz="3600" dirty="0" err="1" smtClean="0"/>
              <a:t>lthat</a:t>
            </a:r>
            <a:r>
              <a:rPr lang="en-GB" sz="3600" dirty="0" smtClean="0"/>
              <a:t> </a:t>
            </a:r>
            <a:r>
              <a:rPr lang="en-GB" sz="3600" dirty="0" err="1" smtClean="0"/>
              <a:t>Hitchy</a:t>
            </a:r>
            <a:r>
              <a:rPr lang="en-GB" sz="3600" dirty="0" smtClean="0"/>
              <a:t> Koo, </a:t>
            </a:r>
            <a:r>
              <a:rPr lang="en-GB" sz="3600" dirty="0" err="1" smtClean="0"/>
              <a:t>Hitchy</a:t>
            </a:r>
            <a:r>
              <a:rPr lang="en-GB" sz="3600" dirty="0" smtClean="0"/>
              <a:t> Koo, </a:t>
            </a:r>
            <a:r>
              <a:rPr lang="en-GB" sz="3600" dirty="0" err="1" smtClean="0"/>
              <a:t>Hitchy</a:t>
            </a:r>
            <a:r>
              <a:rPr lang="en-GB" sz="3600" dirty="0" smtClean="0"/>
              <a:t> Koo.</a:t>
            </a:r>
          </a:p>
          <a:p>
            <a:pPr algn="ctr"/>
            <a:r>
              <a:rPr lang="en-GB" sz="3600" dirty="0" smtClean="0"/>
              <a:t>Say, he does it just like no one could</a:t>
            </a:r>
          </a:p>
          <a:p>
            <a:pPr algn="ctr"/>
            <a:r>
              <a:rPr lang="en-GB" sz="3600" dirty="0" smtClean="0"/>
              <a:t>When he does it, say, he does it good</a:t>
            </a:r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70331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1600" y="1419136"/>
            <a:ext cx="69977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Oh! Every evening hear him sing</a:t>
            </a:r>
          </a:p>
          <a:p>
            <a:pPr algn="ctr"/>
            <a:r>
              <a:rPr lang="en-GB" sz="3600" dirty="0" smtClean="0"/>
              <a:t>It’s the cutest little thing</a:t>
            </a:r>
          </a:p>
          <a:p>
            <a:pPr algn="ctr"/>
            <a:r>
              <a:rPr lang="en-GB" sz="3600" dirty="0" smtClean="0"/>
              <a:t>Got the cutest little swing, </a:t>
            </a:r>
          </a:p>
          <a:p>
            <a:pPr algn="ctr"/>
            <a:r>
              <a:rPr lang="en-GB" sz="3600" dirty="0" err="1" smtClean="0"/>
              <a:t>Hitchy</a:t>
            </a:r>
            <a:r>
              <a:rPr lang="en-GB" sz="3600" dirty="0" smtClean="0"/>
              <a:t> Koo, </a:t>
            </a:r>
            <a:r>
              <a:rPr lang="en-GB" sz="3600" dirty="0" err="1" smtClean="0"/>
              <a:t>Hitchy</a:t>
            </a:r>
            <a:r>
              <a:rPr lang="en-GB" sz="3600" dirty="0" smtClean="0"/>
              <a:t> Koo.</a:t>
            </a:r>
          </a:p>
        </p:txBody>
      </p:sp>
    </p:spTree>
    <p:extLst>
      <p:ext uri="{BB962C8B-B14F-4D97-AF65-F5344CB8AC3E}">
        <p14:creationId xmlns:p14="http://schemas.microsoft.com/office/powerpoint/2010/main" val="2270055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647700"/>
            <a:ext cx="95631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If I/you were the only girl in the world, </a:t>
            </a:r>
          </a:p>
          <a:p>
            <a:pPr algn="ctr"/>
            <a:r>
              <a:rPr lang="en-GB" sz="3600" dirty="0" smtClean="0"/>
              <a:t>And you/I were the only boy</a:t>
            </a:r>
          </a:p>
          <a:p>
            <a:pPr algn="ctr"/>
            <a:r>
              <a:rPr lang="en-GB" sz="3600" dirty="0" smtClean="0"/>
              <a:t>Nothing else would matter in the world today</a:t>
            </a:r>
          </a:p>
          <a:p>
            <a:pPr algn="ctr"/>
            <a:r>
              <a:rPr lang="en-GB" sz="3600" dirty="0" smtClean="0"/>
              <a:t>We could go on loving in the same old way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A garden of Eden just made for two </a:t>
            </a:r>
          </a:p>
          <a:p>
            <a:pPr algn="ctr"/>
            <a:r>
              <a:rPr lang="en-GB" sz="3600" dirty="0" smtClean="0"/>
              <a:t>With nothing to mar our joy</a:t>
            </a:r>
          </a:p>
          <a:p>
            <a:pPr algn="ctr"/>
            <a:r>
              <a:rPr lang="en-GB" sz="3600" dirty="0" smtClean="0"/>
              <a:t>I would say such wonderful things to you</a:t>
            </a:r>
          </a:p>
          <a:p>
            <a:pPr algn="ctr"/>
            <a:r>
              <a:rPr lang="en-GB" sz="3600" dirty="0" smtClean="0"/>
              <a:t>There would be such wonderful things to do</a:t>
            </a:r>
          </a:p>
          <a:p>
            <a:pPr algn="ctr"/>
            <a:r>
              <a:rPr lang="en-GB" sz="3600" dirty="0" smtClean="0"/>
              <a:t>If I/you were the only girl in the world</a:t>
            </a:r>
          </a:p>
          <a:p>
            <a:pPr algn="ctr"/>
            <a:r>
              <a:rPr lang="en-GB" sz="3600" dirty="0" smtClean="0"/>
              <a:t>And you/I were the only boy.</a:t>
            </a:r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019476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7300" y="644436"/>
            <a:ext cx="69977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/>
              <a:t>Pack up your troubles in your old kit bag</a:t>
            </a:r>
          </a:p>
          <a:p>
            <a:pPr algn="ctr"/>
            <a:r>
              <a:rPr lang="en-GB" sz="2400" dirty="0" smtClean="0"/>
              <a:t>And smile, smile, smile</a:t>
            </a:r>
          </a:p>
          <a:p>
            <a:pPr algn="ctr"/>
            <a:r>
              <a:rPr lang="en-GB" sz="2400" dirty="0" smtClean="0"/>
              <a:t>While you’ve a Lucifer to light your fag</a:t>
            </a:r>
          </a:p>
          <a:p>
            <a:pPr algn="ctr"/>
            <a:r>
              <a:rPr lang="en-GB" sz="2400" dirty="0" smtClean="0"/>
              <a:t>Smile boys that’s the style.</a:t>
            </a:r>
          </a:p>
          <a:p>
            <a:pPr algn="ctr"/>
            <a:r>
              <a:rPr lang="en-GB" sz="2400" dirty="0" smtClean="0"/>
              <a:t>What’s the use of worrying?  It never was worthwhile</a:t>
            </a:r>
          </a:p>
          <a:p>
            <a:pPr algn="ctr"/>
            <a:r>
              <a:rPr lang="en-GB" sz="2400" dirty="0" smtClean="0"/>
              <a:t>So pack up your troubles in your old kit bag</a:t>
            </a:r>
          </a:p>
          <a:p>
            <a:pPr algn="ctr"/>
            <a:r>
              <a:rPr lang="en-GB" sz="2400" dirty="0" smtClean="0"/>
              <a:t>And smile, smile, smile!</a:t>
            </a:r>
          </a:p>
        </p:txBody>
      </p:sp>
    </p:spTree>
    <p:extLst>
      <p:ext uri="{BB962C8B-B14F-4D97-AF65-F5344CB8AC3E}">
        <p14:creationId xmlns:p14="http://schemas.microsoft.com/office/powerpoint/2010/main" val="315009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0" y="91473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 smtClean="0"/>
              <a:t>Part 2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Pack up your troubles in your old kit bag</a:t>
            </a:r>
          </a:p>
          <a:p>
            <a:pPr algn="ctr"/>
            <a:r>
              <a:rPr lang="en-GB" dirty="0" smtClean="0"/>
              <a:t>And smile, smile, smile</a:t>
            </a:r>
          </a:p>
          <a:p>
            <a:pPr algn="ctr"/>
            <a:r>
              <a:rPr lang="en-GB" dirty="0" smtClean="0"/>
              <a:t>While you’ve a Lucifer to light your fag</a:t>
            </a:r>
          </a:p>
          <a:p>
            <a:pPr algn="ctr"/>
            <a:r>
              <a:rPr lang="en-GB" dirty="0" smtClean="0"/>
              <a:t>Smile boys that’s the style.</a:t>
            </a:r>
          </a:p>
          <a:p>
            <a:pPr algn="ctr"/>
            <a:r>
              <a:rPr lang="en-GB" dirty="0" smtClean="0"/>
              <a:t>What’s the use of worrying?  It never was worthwhile</a:t>
            </a:r>
          </a:p>
          <a:p>
            <a:pPr algn="ctr"/>
            <a:r>
              <a:rPr lang="en-GB" dirty="0" smtClean="0"/>
              <a:t>So pack up your troubles in your old kit bag</a:t>
            </a:r>
          </a:p>
          <a:p>
            <a:pPr algn="ctr"/>
            <a:r>
              <a:rPr lang="en-GB" dirty="0" smtClean="0"/>
              <a:t>And smile, smile, smile!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786" y="3763244"/>
            <a:ext cx="1165471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Part 3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 smtClean="0"/>
              <a:t>Hail proud sons of the wheat sheaf, gilded daughters of the rose</a:t>
            </a:r>
          </a:p>
          <a:p>
            <a:pPr algn="ctr"/>
            <a:r>
              <a:rPr lang="en-GB" sz="2000" dirty="0" smtClean="0"/>
              <a:t>Best of Bedfordshire called to arms, ready to fight their foes!</a:t>
            </a:r>
          </a:p>
          <a:p>
            <a:pPr algn="ctr"/>
            <a:r>
              <a:rPr lang="en-GB" sz="2000" dirty="0" smtClean="0"/>
              <a:t>Luton marches off to war,</a:t>
            </a:r>
          </a:p>
          <a:p>
            <a:pPr algn="ctr"/>
            <a:r>
              <a:rPr lang="en-GB" sz="2000" dirty="0" smtClean="0"/>
              <a:t>Hatters and </a:t>
            </a:r>
            <a:r>
              <a:rPr lang="en-GB" sz="2000" dirty="0" err="1" smtClean="0"/>
              <a:t>plaiters</a:t>
            </a:r>
            <a:r>
              <a:rPr lang="en-GB" sz="2000" dirty="0" smtClean="0"/>
              <a:t> no more, no more!</a:t>
            </a:r>
          </a:p>
          <a:p>
            <a:pPr algn="ctr"/>
            <a:r>
              <a:rPr lang="en-GB" sz="2000" dirty="0" smtClean="0"/>
              <a:t>Bound for the selfless glory none but the bravest knows.</a:t>
            </a:r>
            <a:endParaRPr lang="en-GB" sz="2000" dirty="0"/>
          </a:p>
          <a:p>
            <a:pPr algn="ctr"/>
            <a:r>
              <a:rPr lang="en-GB" sz="2000" dirty="0" smtClean="0"/>
              <a:t>None but the bravest, none but the bravest,</a:t>
            </a:r>
          </a:p>
          <a:p>
            <a:pPr algn="ctr"/>
            <a:r>
              <a:rPr lang="en-GB" sz="2000" dirty="0" smtClean="0"/>
              <a:t>none but the bravest knows.</a:t>
            </a:r>
          </a:p>
          <a:p>
            <a:pPr algn="ctr"/>
            <a:endParaRPr lang="en-GB" sz="2400" dirty="0" smtClean="0"/>
          </a:p>
          <a:p>
            <a:pPr algn="ctr"/>
            <a:endParaRPr lang="en-GB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422400" y="1177921"/>
            <a:ext cx="6997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/>
              <a:t>Part 1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Whistling </a:t>
            </a:r>
          </a:p>
        </p:txBody>
      </p:sp>
    </p:spTree>
    <p:extLst>
      <p:ext uri="{BB962C8B-B14F-4D97-AF65-F5344CB8AC3E}">
        <p14:creationId xmlns:p14="http://schemas.microsoft.com/office/powerpoint/2010/main" val="179243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25" y="1197735"/>
            <a:ext cx="1213498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 smtClean="0"/>
              <a:t>Hail proud sons of the wheat sheaf, gilded daughters of the rose</a:t>
            </a:r>
          </a:p>
          <a:p>
            <a:pPr algn="ctr"/>
            <a:r>
              <a:rPr lang="en-GB" sz="3600" dirty="0" smtClean="0"/>
              <a:t>Best of Bedfordshire called to arms, ready to fight their foes!</a:t>
            </a:r>
          </a:p>
          <a:p>
            <a:pPr algn="ctr"/>
            <a:r>
              <a:rPr lang="en-GB" sz="3600" dirty="0" smtClean="0"/>
              <a:t>Luton marches off to war,</a:t>
            </a:r>
          </a:p>
          <a:p>
            <a:pPr algn="ctr"/>
            <a:r>
              <a:rPr lang="en-GB" sz="3600" dirty="0" smtClean="0"/>
              <a:t>Hatters and </a:t>
            </a:r>
            <a:r>
              <a:rPr lang="en-GB" sz="3600" dirty="0" err="1" smtClean="0"/>
              <a:t>plaiters</a:t>
            </a:r>
            <a:r>
              <a:rPr lang="en-GB" sz="3600" dirty="0" smtClean="0"/>
              <a:t> no more, no more!</a:t>
            </a:r>
          </a:p>
          <a:p>
            <a:pPr algn="ctr"/>
            <a:r>
              <a:rPr lang="en-GB" sz="3600" dirty="0" smtClean="0"/>
              <a:t>Bound for the selfless glory none but the bravest knows.</a:t>
            </a:r>
            <a:endParaRPr lang="en-GB" sz="3600" dirty="0"/>
          </a:p>
          <a:p>
            <a:pPr algn="ctr"/>
            <a:r>
              <a:rPr lang="en-GB" sz="3600" dirty="0" smtClean="0"/>
              <a:t>None but the bravest, none but the bravest,</a:t>
            </a:r>
          </a:p>
          <a:p>
            <a:pPr algn="ctr"/>
            <a:r>
              <a:rPr lang="en-GB" sz="3600" dirty="0" smtClean="0"/>
              <a:t>none but the bravest knows.</a:t>
            </a:r>
          </a:p>
          <a:p>
            <a:pPr algn="ctr"/>
            <a:endParaRPr lang="en-GB" sz="3600" dirty="0" smtClean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5053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65800" y="1054100"/>
            <a:ext cx="6527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Part 2:</a:t>
            </a:r>
          </a:p>
          <a:p>
            <a:pPr algn="ctr"/>
            <a:r>
              <a:rPr lang="en-GB" sz="3600" dirty="0" smtClean="0"/>
              <a:t>It’s a long way to Tipperary</a:t>
            </a:r>
          </a:p>
          <a:p>
            <a:pPr algn="ctr"/>
            <a:r>
              <a:rPr lang="en-GB" sz="3600" dirty="0" smtClean="0"/>
              <a:t>It’s a long way to go</a:t>
            </a:r>
          </a:p>
          <a:p>
            <a:pPr algn="ctr"/>
            <a:r>
              <a:rPr lang="en-GB" sz="3600" dirty="0" smtClean="0"/>
              <a:t>It’s a long way to Tipperary </a:t>
            </a:r>
          </a:p>
          <a:p>
            <a:pPr algn="ctr"/>
            <a:r>
              <a:rPr lang="en-GB" sz="3600" dirty="0" smtClean="0"/>
              <a:t>To the sweetest girl I know!</a:t>
            </a:r>
            <a:br>
              <a:rPr lang="en-GB" sz="3600" dirty="0" smtClean="0"/>
            </a:br>
            <a:r>
              <a:rPr lang="en-GB" sz="3600" dirty="0" smtClean="0"/>
              <a:t>Goodbye Piccadilly, Farewell Leicester square</a:t>
            </a:r>
          </a:p>
          <a:p>
            <a:pPr algn="ctr"/>
            <a:r>
              <a:rPr lang="en-GB" sz="3600" dirty="0" smtClean="0"/>
              <a:t>It’s a long </a:t>
            </a:r>
            <a:r>
              <a:rPr lang="en-GB" sz="3600" dirty="0" err="1" smtClean="0"/>
              <a:t>long</a:t>
            </a:r>
            <a:r>
              <a:rPr lang="en-GB" sz="3600" dirty="0" smtClean="0"/>
              <a:t> way to Tipperary</a:t>
            </a:r>
          </a:p>
          <a:p>
            <a:pPr algn="ctr"/>
            <a:r>
              <a:rPr lang="en-GB" sz="3600" dirty="0" smtClean="0"/>
              <a:t>But my heart’s right there!</a:t>
            </a:r>
          </a:p>
          <a:p>
            <a:pPr algn="ctr"/>
            <a:endParaRPr lang="en-GB" sz="3600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1054099"/>
            <a:ext cx="6527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Part 1:</a:t>
            </a:r>
          </a:p>
          <a:p>
            <a:pPr algn="ctr"/>
            <a:r>
              <a:rPr lang="en-GB" sz="3600" dirty="0" smtClean="0"/>
              <a:t>Whistling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3600" dirty="0" smtClean="0"/>
              <a:t>Goodbye Piccadilly, Farewell Leicester square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dirty="0" smtClean="0"/>
              <a:t>Whistling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27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2400" y="1092200"/>
            <a:ext cx="8255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Goodbye Dolly I must leave you</a:t>
            </a:r>
          </a:p>
          <a:p>
            <a:pPr algn="ctr"/>
            <a:r>
              <a:rPr lang="en-GB" sz="3600" dirty="0" smtClean="0"/>
              <a:t>Though it breaks my heart to go</a:t>
            </a:r>
          </a:p>
          <a:p>
            <a:pPr algn="ctr"/>
            <a:r>
              <a:rPr lang="en-GB" sz="3600" dirty="0" smtClean="0"/>
              <a:t>Something tells me I am needed </a:t>
            </a:r>
          </a:p>
          <a:p>
            <a:pPr algn="ctr"/>
            <a:r>
              <a:rPr lang="en-GB" sz="3600" dirty="0" smtClean="0"/>
              <a:t>At the front to fight the foe</a:t>
            </a:r>
          </a:p>
          <a:p>
            <a:pPr algn="ctr"/>
            <a:r>
              <a:rPr lang="en-GB" sz="3600" dirty="0" smtClean="0"/>
              <a:t>See the soldier boys are marching</a:t>
            </a:r>
          </a:p>
          <a:p>
            <a:pPr algn="ctr"/>
            <a:r>
              <a:rPr lang="en-GB" sz="3600" dirty="0" smtClean="0"/>
              <a:t>And I can no longer stay</a:t>
            </a:r>
          </a:p>
          <a:p>
            <a:pPr algn="ctr"/>
            <a:r>
              <a:rPr lang="en-GB" sz="3600" dirty="0" smtClean="0"/>
              <a:t>Hark I hear the bugle calling</a:t>
            </a:r>
          </a:p>
          <a:p>
            <a:pPr algn="ctr"/>
            <a:r>
              <a:rPr lang="en-GB" sz="3600" dirty="0" smtClean="0"/>
              <a:t>Goodbye Dolly </a:t>
            </a:r>
            <a:r>
              <a:rPr lang="en-GB" sz="3600" dirty="0" err="1" smtClean="0"/>
              <a:t>Gray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88820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" y="302359"/>
            <a:ext cx="10337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Good-bye-</a:t>
            </a:r>
            <a:r>
              <a:rPr lang="en-GB" sz="2800" dirty="0" err="1" smtClean="0"/>
              <a:t>ee</a:t>
            </a:r>
            <a:r>
              <a:rPr lang="en-GB" sz="2800" dirty="0" smtClean="0"/>
              <a:t>, good-bye-</a:t>
            </a:r>
            <a:r>
              <a:rPr lang="en-GB" sz="2800" dirty="0" err="1" smtClean="0"/>
              <a:t>ee</a:t>
            </a:r>
            <a:endParaRPr lang="en-GB" sz="2800" dirty="0" smtClean="0"/>
          </a:p>
          <a:p>
            <a:pPr algn="ctr"/>
            <a:r>
              <a:rPr lang="en-GB" sz="2800" dirty="0" smtClean="0"/>
              <a:t>Wipe the tear baby dear, from your eye-</a:t>
            </a:r>
            <a:r>
              <a:rPr lang="en-GB" sz="2800" dirty="0" err="1" smtClean="0"/>
              <a:t>ee</a:t>
            </a:r>
            <a:endParaRPr lang="en-GB" sz="2800" dirty="0" smtClean="0"/>
          </a:p>
          <a:p>
            <a:pPr algn="ctr"/>
            <a:r>
              <a:rPr lang="en-GB" sz="2800" dirty="0" smtClean="0"/>
              <a:t>Though it’s hard to part, I know</a:t>
            </a:r>
          </a:p>
          <a:p>
            <a:pPr algn="ctr"/>
            <a:r>
              <a:rPr lang="en-GB" sz="2800" dirty="0" smtClean="0"/>
              <a:t>I’ll be tickled to death to go</a:t>
            </a:r>
          </a:p>
          <a:p>
            <a:pPr algn="ctr"/>
            <a:r>
              <a:rPr lang="en-GB" sz="2800" dirty="0" smtClean="0"/>
              <a:t>Don’t cry-</a:t>
            </a:r>
            <a:r>
              <a:rPr lang="en-GB" sz="2800" dirty="0" err="1" smtClean="0"/>
              <a:t>ee</a:t>
            </a:r>
            <a:r>
              <a:rPr lang="en-GB" sz="2800" dirty="0" smtClean="0"/>
              <a:t>, don’t sigh-</a:t>
            </a:r>
            <a:r>
              <a:rPr lang="en-GB" sz="2800" dirty="0" err="1" smtClean="0"/>
              <a:t>ee</a:t>
            </a:r>
            <a:r>
              <a:rPr lang="en-GB" sz="2800" dirty="0" smtClean="0"/>
              <a:t>!</a:t>
            </a:r>
          </a:p>
          <a:p>
            <a:pPr algn="ctr"/>
            <a:r>
              <a:rPr lang="en-GB" sz="2800" dirty="0" smtClean="0"/>
              <a:t>There’s a silver lining in the sky-</a:t>
            </a:r>
            <a:r>
              <a:rPr lang="en-GB" sz="2800" dirty="0" err="1" smtClean="0"/>
              <a:t>ee</a:t>
            </a:r>
            <a:endParaRPr lang="en-GB" sz="2800" dirty="0" smtClean="0"/>
          </a:p>
          <a:p>
            <a:pPr algn="ctr"/>
            <a:r>
              <a:rPr lang="en-GB" sz="2800" dirty="0" smtClean="0"/>
              <a:t>Bonsoir old thing!</a:t>
            </a:r>
          </a:p>
          <a:p>
            <a:pPr algn="ctr"/>
            <a:r>
              <a:rPr lang="en-GB" sz="2800" dirty="0" smtClean="0"/>
              <a:t>Cheerio chin </a:t>
            </a:r>
            <a:r>
              <a:rPr lang="en-GB" sz="2800" dirty="0" err="1" smtClean="0"/>
              <a:t>chin</a:t>
            </a:r>
            <a:r>
              <a:rPr lang="en-GB" sz="2800" dirty="0" smtClean="0"/>
              <a:t>!</a:t>
            </a:r>
          </a:p>
          <a:p>
            <a:pPr algn="ctr"/>
            <a:r>
              <a:rPr lang="en-GB" sz="2800" dirty="0" smtClean="0"/>
              <a:t>Nah poo! </a:t>
            </a:r>
            <a:r>
              <a:rPr lang="en-GB" sz="2800" dirty="0" err="1" smtClean="0"/>
              <a:t>Toodle-oo</a:t>
            </a:r>
            <a:r>
              <a:rPr lang="en-GB" sz="2800" dirty="0" smtClean="0"/>
              <a:t>! Good bye-</a:t>
            </a:r>
            <a:r>
              <a:rPr lang="en-GB" sz="2800" dirty="0" err="1" smtClean="0"/>
              <a:t>ee</a:t>
            </a:r>
            <a:endParaRPr lang="en-GB" sz="2800" dirty="0" smtClean="0"/>
          </a:p>
          <a:p>
            <a:pPr algn="ctr"/>
            <a:r>
              <a:rPr lang="en-GB" sz="2800" dirty="0" smtClean="0"/>
              <a:t>(Good bye-</a:t>
            </a:r>
            <a:r>
              <a:rPr lang="en-GB" sz="2800" dirty="0" err="1" smtClean="0"/>
              <a:t>ee</a:t>
            </a:r>
            <a:r>
              <a:rPr lang="en-GB" sz="2800" dirty="0" smtClean="0"/>
              <a:t>)</a:t>
            </a:r>
          </a:p>
          <a:p>
            <a:pPr algn="ctr"/>
            <a:r>
              <a:rPr lang="en-GB" sz="2800" dirty="0" smtClean="0"/>
              <a:t>Good bye (Good bye-</a:t>
            </a:r>
            <a:r>
              <a:rPr lang="en-GB" sz="2800" dirty="0" err="1" smtClean="0"/>
              <a:t>ee</a:t>
            </a:r>
            <a:r>
              <a:rPr lang="en-GB" sz="2800" dirty="0" smtClean="0"/>
              <a:t>)</a:t>
            </a:r>
          </a:p>
          <a:p>
            <a:pPr algn="ctr"/>
            <a:r>
              <a:rPr lang="en-GB" sz="2800" dirty="0" err="1" smtClean="0"/>
              <a:t>Toodle-oo</a:t>
            </a:r>
            <a:r>
              <a:rPr lang="en-GB" sz="2800" dirty="0" smtClean="0"/>
              <a:t> (Good bye-</a:t>
            </a:r>
            <a:r>
              <a:rPr lang="en-GB" sz="2800" dirty="0" err="1" smtClean="0"/>
              <a:t>ee</a:t>
            </a:r>
            <a:r>
              <a:rPr lang="en-GB" sz="2800" dirty="0" smtClean="0"/>
              <a:t>)</a:t>
            </a:r>
          </a:p>
          <a:p>
            <a:pPr algn="ctr"/>
            <a:r>
              <a:rPr lang="en-GB" sz="2800" dirty="0" smtClean="0"/>
              <a:t>Good bye (Good bye-</a:t>
            </a:r>
            <a:r>
              <a:rPr lang="en-GB" sz="2800" dirty="0" err="1" smtClean="0"/>
              <a:t>ee</a:t>
            </a:r>
            <a:r>
              <a:rPr lang="en-GB" sz="2800" dirty="0" smtClean="0"/>
              <a:t>)</a:t>
            </a:r>
          </a:p>
          <a:p>
            <a:pPr algn="ctr"/>
            <a:r>
              <a:rPr lang="en-GB" sz="2800" dirty="0" err="1" smtClean="0"/>
              <a:t>Toodle-oo</a:t>
            </a:r>
            <a:r>
              <a:rPr lang="en-GB" sz="2800" dirty="0" smtClean="0"/>
              <a:t>!</a:t>
            </a:r>
          </a:p>
          <a:p>
            <a:pPr algn="ctr"/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3208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2400" y="1092200"/>
            <a:ext cx="93599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Raining, raining, raining, </a:t>
            </a:r>
          </a:p>
          <a:p>
            <a:pPr algn="ctr"/>
            <a:r>
              <a:rPr lang="en-GB" sz="3600" dirty="0" smtClean="0"/>
              <a:t>Always bally well raining</a:t>
            </a:r>
          </a:p>
          <a:p>
            <a:pPr algn="ctr"/>
            <a:r>
              <a:rPr lang="en-GB" sz="3600" dirty="0" smtClean="0"/>
              <a:t>Raining all the morning and raining all the night</a:t>
            </a:r>
          </a:p>
          <a:p>
            <a:pPr algn="ctr"/>
            <a:r>
              <a:rPr lang="en-GB" sz="3600" dirty="0" smtClean="0"/>
              <a:t>Grousing, grousing, grousing, </a:t>
            </a:r>
          </a:p>
          <a:p>
            <a:pPr algn="ctr"/>
            <a:r>
              <a:rPr lang="en-GB" sz="3600" dirty="0" smtClean="0"/>
              <a:t>Always bally well grousing, </a:t>
            </a:r>
          </a:p>
          <a:p>
            <a:pPr algn="ctr"/>
            <a:r>
              <a:rPr lang="en-GB" sz="3600" dirty="0" smtClean="0"/>
              <a:t>Grousing at the rations and grousing at the pay.</a:t>
            </a:r>
          </a:p>
        </p:txBody>
      </p:sp>
    </p:spTree>
    <p:extLst>
      <p:ext uri="{BB962C8B-B14F-4D97-AF65-F5344CB8AC3E}">
        <p14:creationId xmlns:p14="http://schemas.microsoft.com/office/powerpoint/2010/main" val="22872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8400" y="152400"/>
            <a:ext cx="95631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Mademoiselle from Armentieres, Parley </a:t>
            </a:r>
            <a:r>
              <a:rPr lang="en-GB" sz="3600" dirty="0" err="1" smtClean="0"/>
              <a:t>vous</a:t>
            </a:r>
            <a:r>
              <a:rPr lang="en-GB" sz="3600" dirty="0" smtClean="0"/>
              <a:t>!</a:t>
            </a:r>
          </a:p>
          <a:p>
            <a:pPr algn="ctr"/>
            <a:r>
              <a:rPr lang="en-GB" sz="3600" dirty="0" smtClean="0"/>
              <a:t>Mademoiselle from Armentieres, same to you!</a:t>
            </a:r>
          </a:p>
          <a:p>
            <a:pPr algn="ctr"/>
            <a:r>
              <a:rPr lang="en-GB" sz="3600" dirty="0" smtClean="0"/>
              <a:t>Who was the girl that lost her sheep.</a:t>
            </a:r>
          </a:p>
          <a:p>
            <a:pPr algn="ctr"/>
            <a:r>
              <a:rPr lang="en-GB" sz="3600" dirty="0" smtClean="0"/>
              <a:t>Thro’ singing this chorus in her sleep?</a:t>
            </a:r>
          </a:p>
          <a:p>
            <a:pPr algn="ctr"/>
            <a:r>
              <a:rPr lang="en-GB" sz="3600" dirty="0" smtClean="0"/>
              <a:t>Mademoiselle from Armentieres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3600" dirty="0" smtClean="0"/>
              <a:t>Mademoiselle from Armentieres, Parley </a:t>
            </a:r>
            <a:r>
              <a:rPr lang="en-GB" sz="3600" dirty="0" err="1" smtClean="0"/>
              <a:t>vous</a:t>
            </a:r>
            <a:r>
              <a:rPr lang="en-GB" sz="3600" dirty="0" smtClean="0"/>
              <a:t>!</a:t>
            </a:r>
          </a:p>
          <a:p>
            <a:pPr algn="ctr"/>
            <a:r>
              <a:rPr lang="en-GB" sz="3600" dirty="0" smtClean="0"/>
              <a:t>Mademoiselle from Armentieres, same to you!</a:t>
            </a:r>
          </a:p>
          <a:p>
            <a:pPr algn="ctr"/>
            <a:r>
              <a:rPr lang="en-GB" sz="3600" dirty="0" smtClean="0"/>
              <a:t>Giddy old </a:t>
            </a:r>
            <a:r>
              <a:rPr lang="en-GB" sz="3600" dirty="0" err="1" smtClean="0"/>
              <a:t>Col’nel</a:t>
            </a:r>
            <a:r>
              <a:rPr lang="en-GB" sz="3600" dirty="0" smtClean="0"/>
              <a:t> knows his biz, </a:t>
            </a:r>
          </a:p>
          <a:p>
            <a:pPr algn="ctr"/>
            <a:r>
              <a:rPr lang="en-GB" sz="3600" dirty="0" smtClean="0"/>
              <a:t>And who do you think his batman is?</a:t>
            </a:r>
          </a:p>
          <a:p>
            <a:pPr algn="ctr"/>
            <a:r>
              <a:rPr lang="en-GB" sz="3600" dirty="0" smtClean="0"/>
              <a:t>Mademoiselle from Armentieres</a:t>
            </a:r>
          </a:p>
          <a:p>
            <a:pPr algn="ctr"/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7238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647700"/>
            <a:ext cx="95631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Mademoiselle from Armentieres, Parley </a:t>
            </a:r>
            <a:r>
              <a:rPr lang="en-GB" sz="3600" dirty="0" err="1" smtClean="0"/>
              <a:t>vous</a:t>
            </a:r>
            <a:r>
              <a:rPr lang="en-GB" sz="3600" dirty="0" smtClean="0"/>
              <a:t>!</a:t>
            </a:r>
          </a:p>
          <a:p>
            <a:pPr algn="ctr"/>
            <a:r>
              <a:rPr lang="en-GB" sz="3600" dirty="0" smtClean="0"/>
              <a:t>Mademoiselle from Armentieres, same to you!</a:t>
            </a:r>
          </a:p>
          <a:p>
            <a:pPr algn="ctr"/>
            <a:r>
              <a:rPr lang="en-GB" sz="3600" dirty="0" smtClean="0"/>
              <a:t>There with the Man up in the Moon</a:t>
            </a:r>
          </a:p>
          <a:p>
            <a:pPr algn="ctr"/>
            <a:r>
              <a:rPr lang="en-GB" sz="3600" dirty="0" smtClean="0"/>
              <a:t>A-showing the French girls how to spoon</a:t>
            </a:r>
          </a:p>
          <a:p>
            <a:pPr algn="ctr"/>
            <a:r>
              <a:rPr lang="en-GB" sz="3600" dirty="0" smtClean="0"/>
              <a:t>Mademoiselle from Armentieres</a:t>
            </a:r>
          </a:p>
          <a:p>
            <a:pPr algn="ctr"/>
            <a:endParaRPr lang="en-GB" sz="3600" dirty="0" smtClean="0"/>
          </a:p>
          <a:p>
            <a:pPr algn="ctr"/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0789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647700"/>
            <a:ext cx="95631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Keep the home fires burning</a:t>
            </a:r>
          </a:p>
          <a:p>
            <a:pPr algn="ctr"/>
            <a:r>
              <a:rPr lang="en-GB" sz="3600" dirty="0" smtClean="0"/>
              <a:t>While your hearts are yearning</a:t>
            </a:r>
          </a:p>
          <a:p>
            <a:pPr algn="ctr"/>
            <a:r>
              <a:rPr lang="en-GB" sz="3600" dirty="0" smtClean="0"/>
              <a:t>Though your lads are far away</a:t>
            </a:r>
          </a:p>
          <a:p>
            <a:pPr algn="ctr"/>
            <a:r>
              <a:rPr lang="en-GB" sz="3600" dirty="0" smtClean="0"/>
              <a:t>They dream of Home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There’s a silver lining </a:t>
            </a:r>
          </a:p>
          <a:p>
            <a:pPr algn="ctr"/>
            <a:r>
              <a:rPr lang="en-GB" sz="3600" dirty="0" smtClean="0"/>
              <a:t>Through the dark cloud shining</a:t>
            </a:r>
          </a:p>
          <a:p>
            <a:pPr algn="ctr"/>
            <a:r>
              <a:rPr lang="en-GB" sz="3600" dirty="0" smtClean="0"/>
              <a:t>Turn the dark cloud inside out, </a:t>
            </a:r>
          </a:p>
          <a:p>
            <a:pPr algn="ctr"/>
            <a:r>
              <a:rPr lang="en-GB" sz="3600" dirty="0" smtClean="0"/>
              <a:t>Till the boys come Home</a:t>
            </a:r>
          </a:p>
          <a:p>
            <a:pPr algn="ctr"/>
            <a:endParaRPr lang="en-GB" sz="3600" dirty="0" smtClean="0"/>
          </a:p>
          <a:p>
            <a:pPr algn="ctr"/>
            <a:endParaRPr lang="en-GB" sz="3600" dirty="0"/>
          </a:p>
          <a:p>
            <a:pPr algn="ctr"/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72741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917</Words>
  <Application>Microsoft Office PowerPoint</Application>
  <PresentationFormat>Widescreen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World War One Medley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One Medley</dc:title>
  <dc:creator>Kerry Watson</dc:creator>
  <cp:lastModifiedBy>Kerry Watson</cp:lastModifiedBy>
  <cp:revision>14</cp:revision>
  <dcterms:created xsi:type="dcterms:W3CDTF">2019-02-25T14:59:38Z</dcterms:created>
  <dcterms:modified xsi:type="dcterms:W3CDTF">2019-05-03T07:50:40Z</dcterms:modified>
</cp:coreProperties>
</file>